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0"/>
  </p:notesMasterIdLst>
  <p:sldIdLst>
    <p:sldId id="256" r:id="rId2"/>
    <p:sldId id="271" r:id="rId3"/>
    <p:sldId id="269" r:id="rId4"/>
    <p:sldId id="274" r:id="rId5"/>
    <p:sldId id="272" r:id="rId6"/>
    <p:sldId id="264" r:id="rId7"/>
    <p:sldId id="266" r:id="rId8"/>
    <p:sldId id="275" r:id="rId9"/>
  </p:sldIdLst>
  <p:sldSz cx="9906000" cy="6858000" type="A4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3E7FF"/>
    <a:srgbClr val="FF8C5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186" autoAdjust="0"/>
    <p:restoredTop sz="94660"/>
  </p:normalViewPr>
  <p:slideViewPr>
    <p:cSldViewPr snapToGrid="0">
      <p:cViewPr varScale="1">
        <p:scale>
          <a:sx n="82" d="100"/>
          <a:sy n="82" d="100"/>
        </p:scale>
        <p:origin x="111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723606-D842-4BFC-B2CE-0559104D7D54}" type="datetimeFigureOut">
              <a:rPr lang="en-AU" smtClean="0"/>
              <a:t>4/01/2024</a:t>
            </a:fld>
            <a:endParaRPr lang="en-AU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B2AD56-8D6F-4C11-A7A6-02AA1E988D7F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7229959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B2AD56-8D6F-4C11-A7A6-02AA1E988D7F}" type="slidenum">
              <a:rPr lang="en-AU" smtClean="0"/>
              <a:t>1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0767243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B2AD56-8D6F-4C11-A7A6-02AA1E988D7F}" type="slidenum">
              <a:rPr lang="en-AU" smtClean="0"/>
              <a:t>2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001464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B2AD56-8D6F-4C11-A7A6-02AA1E988D7F}" type="slidenum">
              <a:rPr lang="en-AU" smtClean="0"/>
              <a:t>3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320067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B2AD56-8D6F-4C11-A7A6-02AA1E988D7F}" type="slidenum">
              <a:rPr lang="en-AU" smtClean="0"/>
              <a:t>5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3362251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B2AD56-8D6F-4C11-A7A6-02AA1E988D7F}" type="slidenum">
              <a:rPr lang="en-AU" smtClean="0"/>
              <a:t>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631763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B2AD56-8D6F-4C11-A7A6-02AA1E988D7F}" type="slidenum">
              <a:rPr lang="en-AU" smtClean="0"/>
              <a:t>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13124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ADDDAE-CDF1-4778-AA1E-DA2FD3F10BBC}" type="datetime1">
              <a:rPr lang="en-AU" smtClean="0"/>
              <a:t>4/01/2024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A3FD6-5CAE-4969-9534-D6FE8E561A66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7855363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5BF5C-D7F3-44D3-AFFE-42669BDB50FA}" type="datetime1">
              <a:rPr lang="en-AU" smtClean="0"/>
              <a:t>4/01/2024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A3FD6-5CAE-4969-9534-D6FE8E561A66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0930471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ACCCE6-C091-4F3C-97DF-9045C3E1C7BB}" type="datetime1">
              <a:rPr lang="en-AU" smtClean="0"/>
              <a:t>4/01/2024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A3FD6-5CAE-4969-9534-D6FE8E561A66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6692270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4AE-7594-491C-AD30-0988051527D1}" type="datetime1">
              <a:rPr lang="en-AU" smtClean="0"/>
              <a:t>4/01/2024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A3FD6-5CAE-4969-9534-D6FE8E561A66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1784283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CEA11-1E98-49CA-96D5-627DB67B3B52}" type="datetime1">
              <a:rPr lang="en-AU" smtClean="0"/>
              <a:t>4/01/2024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A3FD6-5CAE-4969-9534-D6FE8E561A66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732766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708EF-B16A-4F9B-B5E8-20A8C0CE0217}" type="datetime1">
              <a:rPr lang="en-AU" smtClean="0"/>
              <a:t>4/01/2024</a:t>
            </a:fld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A3FD6-5CAE-4969-9534-D6FE8E561A66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119715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E368F4-79D4-464B-9B2A-7A8ABED3605F}" type="datetime1">
              <a:rPr lang="en-AU" smtClean="0"/>
              <a:t>4/01/2024</a:t>
            </a:fld>
            <a:endParaRPr lang="en-AU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A3FD6-5CAE-4969-9534-D6FE8E561A66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3985410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C2668-FDF3-4206-A3B0-4E7909F8C96B}" type="datetime1">
              <a:rPr lang="en-AU" smtClean="0"/>
              <a:t>4/01/2024</a:t>
            </a:fld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A3FD6-5CAE-4969-9534-D6FE8E561A66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659561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DF235-ED69-482B-BF73-41181159C8C9}" type="datetime1">
              <a:rPr lang="en-AU" smtClean="0"/>
              <a:t>4/01/2024</a:t>
            </a:fld>
            <a:endParaRPr lang="en-AU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A3FD6-5CAE-4969-9534-D6FE8E561A66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8983470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F198C-7034-410C-A022-7AB92A01219A}" type="datetime1">
              <a:rPr lang="en-AU" smtClean="0"/>
              <a:t>4/01/2024</a:t>
            </a:fld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A3FD6-5CAE-4969-9534-D6FE8E561A66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3903022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B7656-E00F-4E49-8752-58986387913B}" type="datetime1">
              <a:rPr lang="en-AU" smtClean="0"/>
              <a:t>4/01/2024</a:t>
            </a:fld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A3FD6-5CAE-4969-9534-D6FE8E561A66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089334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BD7621-0782-44FA-A141-1F62C0C35485}" type="datetime1">
              <a:rPr lang="en-AU" smtClean="0"/>
              <a:t>4/01/2024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5A3FD6-5CAE-4969-9534-D6FE8E561A66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602426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emf"/><Relationship Id="rId13" Type="http://schemas.openxmlformats.org/officeDocument/2006/relationships/oleObject" Target="../embeddings/oleObject5.bin"/><Relationship Id="rId3" Type="http://schemas.openxmlformats.org/officeDocument/2006/relationships/image" Target="../media/image3.png"/><Relationship Id="rId7" Type="http://schemas.openxmlformats.org/officeDocument/2006/relationships/oleObject" Target="../embeddings/oleObject2.bin"/><Relationship Id="rId12" Type="http://schemas.openxmlformats.org/officeDocument/2006/relationships/image" Target="../media/image17.emf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19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emf"/><Relationship Id="rId11" Type="http://schemas.openxmlformats.org/officeDocument/2006/relationships/oleObject" Target="../embeddings/oleObject4.bin"/><Relationship Id="rId5" Type="http://schemas.openxmlformats.org/officeDocument/2006/relationships/oleObject" Target="../embeddings/oleObject1.bin"/><Relationship Id="rId15" Type="http://schemas.openxmlformats.org/officeDocument/2006/relationships/oleObject" Target="../embeddings/oleObject6.bin"/><Relationship Id="rId10" Type="http://schemas.openxmlformats.org/officeDocument/2006/relationships/image" Target="../media/image16.emf"/><Relationship Id="rId4" Type="http://schemas.openxmlformats.org/officeDocument/2006/relationships/image" Target="../media/image13.png"/><Relationship Id="rId9" Type="http://schemas.openxmlformats.org/officeDocument/2006/relationships/oleObject" Target="../embeddings/oleObject3.bin"/><Relationship Id="rId14" Type="http://schemas.openxmlformats.org/officeDocument/2006/relationships/image" Target="../media/image18.e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g"/><Relationship Id="rId3" Type="http://schemas.openxmlformats.org/officeDocument/2006/relationships/image" Target="../media/image20.png"/><Relationship Id="rId7" Type="http://schemas.openxmlformats.org/officeDocument/2006/relationships/hyperlink" Target="http://www.wisethingz.com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instagram.com/bappa_wt" TargetMode="External"/><Relationship Id="rId11" Type="http://schemas.openxmlformats.org/officeDocument/2006/relationships/image" Target="../media/image24.png"/><Relationship Id="rId5" Type="http://schemas.openxmlformats.org/officeDocument/2006/relationships/hyperlink" Target="https://www.youtube.com/c/wisethingz" TargetMode="External"/><Relationship Id="rId10" Type="http://schemas.openxmlformats.org/officeDocument/2006/relationships/image" Target="../media/image23.png"/><Relationship Id="rId4" Type="http://schemas.openxmlformats.org/officeDocument/2006/relationships/image" Target="../media/image3.png"/><Relationship Id="rId9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7000">
              <a:schemeClr val="accent1">
                <a:lumMod val="5000"/>
                <a:lumOff val="95000"/>
                <a:alpha val="80000"/>
              </a:schemeClr>
            </a:gs>
            <a:gs pos="100000">
              <a:srgbClr val="FFFFFF">
                <a:alpha val="25000"/>
              </a:srgbClr>
            </a:gs>
            <a:gs pos="75000">
              <a:srgbClr val="FFFFFF">
                <a:alpha val="65000"/>
              </a:srgbClr>
            </a:gs>
            <a:gs pos="53000">
              <a:schemeClr val="bg1">
                <a:alpha val="25000"/>
              </a:schemeClr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reeform 42"/>
          <p:cNvSpPr/>
          <p:nvPr/>
        </p:nvSpPr>
        <p:spPr>
          <a:xfrm>
            <a:off x="-7731" y="-1165"/>
            <a:ext cx="9913731" cy="6859162"/>
          </a:xfrm>
          <a:custGeom>
            <a:avLst/>
            <a:gdLst>
              <a:gd name="connsiteX0" fmla="*/ 4401758 w 9913731"/>
              <a:gd name="connsiteY0" fmla="*/ 0 h 6859162"/>
              <a:gd name="connsiteX1" fmla="*/ 5685549 w 9913731"/>
              <a:gd name="connsiteY1" fmla="*/ 0 h 6859162"/>
              <a:gd name="connsiteX2" fmla="*/ 5685549 w 9913731"/>
              <a:gd name="connsiteY2" fmla="*/ 1165 h 6859162"/>
              <a:gd name="connsiteX3" fmla="*/ 9888800 w 9913731"/>
              <a:gd name="connsiteY3" fmla="*/ 1165 h 6859162"/>
              <a:gd name="connsiteX4" fmla="*/ 9888800 w 9913731"/>
              <a:gd name="connsiteY4" fmla="*/ 69246 h 6859162"/>
              <a:gd name="connsiteX5" fmla="*/ 9913731 w 9913731"/>
              <a:gd name="connsiteY5" fmla="*/ 69246 h 6859162"/>
              <a:gd name="connsiteX6" fmla="*/ 9913731 w 9913731"/>
              <a:gd name="connsiteY6" fmla="*/ 3152940 h 6859162"/>
              <a:gd name="connsiteX7" fmla="*/ 9686572 w 9913731"/>
              <a:gd name="connsiteY7" fmla="*/ 3152940 h 6859162"/>
              <a:gd name="connsiteX8" fmla="*/ 6889981 w 9913731"/>
              <a:gd name="connsiteY8" fmla="*/ 4758114 h 6859162"/>
              <a:gd name="connsiteX9" fmla="*/ 7090278 w 9913731"/>
              <a:gd name="connsiteY9" fmla="*/ 5107079 h 6859162"/>
              <a:gd name="connsiteX10" fmla="*/ 8270076 w 9913731"/>
              <a:gd name="connsiteY10" fmla="*/ 5107079 h 6859162"/>
              <a:gd name="connsiteX11" fmla="*/ 8270076 w 9913731"/>
              <a:gd name="connsiteY11" fmla="*/ 5442625 h 6859162"/>
              <a:gd name="connsiteX12" fmla="*/ 8045436 w 9913731"/>
              <a:gd name="connsiteY12" fmla="*/ 5442625 h 6859162"/>
              <a:gd name="connsiteX13" fmla="*/ 8045436 w 9913731"/>
              <a:gd name="connsiteY13" fmla="*/ 5560291 h 6859162"/>
              <a:gd name="connsiteX14" fmla="*/ 7652141 w 9913731"/>
              <a:gd name="connsiteY14" fmla="*/ 5560291 h 6859162"/>
              <a:gd name="connsiteX15" fmla="*/ 7652141 w 9913731"/>
              <a:gd name="connsiteY15" fmla="*/ 5811231 h 6859162"/>
              <a:gd name="connsiteX16" fmla="*/ 7494359 w 9913731"/>
              <a:gd name="connsiteY16" fmla="*/ 5811231 h 6859162"/>
              <a:gd name="connsiteX17" fmla="*/ 5708311 w 9913731"/>
              <a:gd name="connsiteY17" fmla="*/ 6836379 h 6859162"/>
              <a:gd name="connsiteX18" fmla="*/ 1307173 w 9913731"/>
              <a:gd name="connsiteY18" fmla="*/ 6836379 h 6859162"/>
              <a:gd name="connsiteX19" fmla="*/ 1307173 w 9913731"/>
              <a:gd name="connsiteY19" fmla="*/ 6859162 h 6859162"/>
              <a:gd name="connsiteX20" fmla="*/ 0 w 9913731"/>
              <a:gd name="connsiteY20" fmla="*/ 6859162 h 6859162"/>
              <a:gd name="connsiteX21" fmla="*/ 0 w 9913731"/>
              <a:gd name="connsiteY21" fmla="*/ 3775468 h 6859162"/>
              <a:gd name="connsiteX22" fmla="*/ 227159 w 9913731"/>
              <a:gd name="connsiteY22" fmla="*/ 3775468 h 6859162"/>
              <a:gd name="connsiteX23" fmla="*/ 3023750 w 9913731"/>
              <a:gd name="connsiteY23" fmla="*/ 2170294 h 6859162"/>
              <a:gd name="connsiteX24" fmla="*/ 2823453 w 9913731"/>
              <a:gd name="connsiteY24" fmla="*/ 1821329 h 6859162"/>
              <a:gd name="connsiteX25" fmla="*/ 1643655 w 9913731"/>
              <a:gd name="connsiteY25" fmla="*/ 1821329 h 6859162"/>
              <a:gd name="connsiteX26" fmla="*/ 1643655 w 9913731"/>
              <a:gd name="connsiteY26" fmla="*/ 1485783 h 6859162"/>
              <a:gd name="connsiteX27" fmla="*/ 1868295 w 9913731"/>
              <a:gd name="connsiteY27" fmla="*/ 1485783 h 6859162"/>
              <a:gd name="connsiteX28" fmla="*/ 1868295 w 9913731"/>
              <a:gd name="connsiteY28" fmla="*/ 1368117 h 6859162"/>
              <a:gd name="connsiteX29" fmla="*/ 2261590 w 9913731"/>
              <a:gd name="connsiteY29" fmla="*/ 1368117 h 6859162"/>
              <a:gd name="connsiteX30" fmla="*/ 2261590 w 9913731"/>
              <a:gd name="connsiteY30" fmla="*/ 1117177 h 6859162"/>
              <a:gd name="connsiteX31" fmla="*/ 2419372 w 9913731"/>
              <a:gd name="connsiteY31" fmla="*/ 1117177 h 6859162"/>
              <a:gd name="connsiteX32" fmla="*/ 4228182 w 9913731"/>
              <a:gd name="connsiteY32" fmla="*/ 78965 h 6859162"/>
              <a:gd name="connsiteX33" fmla="*/ 4228182 w 9913731"/>
              <a:gd name="connsiteY33" fmla="*/ 69246 h 6859162"/>
              <a:gd name="connsiteX34" fmla="*/ 4245114 w 9913731"/>
              <a:gd name="connsiteY34" fmla="*/ 69246 h 6859162"/>
              <a:gd name="connsiteX35" fmla="*/ 4331360 w 9913731"/>
              <a:gd name="connsiteY35" fmla="*/ 19743 h 6859162"/>
              <a:gd name="connsiteX36" fmla="*/ 4331360 w 9913731"/>
              <a:gd name="connsiteY36" fmla="*/ 8274 h 6859162"/>
              <a:gd name="connsiteX37" fmla="*/ 4401758 w 9913731"/>
              <a:gd name="connsiteY37" fmla="*/ 8274 h 6859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9913731" h="6859162">
                <a:moveTo>
                  <a:pt x="4401758" y="0"/>
                </a:moveTo>
                <a:lnTo>
                  <a:pt x="5685549" y="0"/>
                </a:lnTo>
                <a:lnTo>
                  <a:pt x="5685549" y="1165"/>
                </a:lnTo>
                <a:lnTo>
                  <a:pt x="9888800" y="1165"/>
                </a:lnTo>
                <a:lnTo>
                  <a:pt x="9888800" y="69246"/>
                </a:lnTo>
                <a:lnTo>
                  <a:pt x="9913731" y="69246"/>
                </a:lnTo>
                <a:lnTo>
                  <a:pt x="9913731" y="3152940"/>
                </a:lnTo>
                <a:lnTo>
                  <a:pt x="9686572" y="3152940"/>
                </a:lnTo>
                <a:lnTo>
                  <a:pt x="6889981" y="4758114"/>
                </a:lnTo>
                <a:lnTo>
                  <a:pt x="7090278" y="5107079"/>
                </a:lnTo>
                <a:lnTo>
                  <a:pt x="8270076" y="5107079"/>
                </a:lnTo>
                <a:lnTo>
                  <a:pt x="8270076" y="5442625"/>
                </a:lnTo>
                <a:lnTo>
                  <a:pt x="8045436" y="5442625"/>
                </a:lnTo>
                <a:lnTo>
                  <a:pt x="8045436" y="5560291"/>
                </a:lnTo>
                <a:lnTo>
                  <a:pt x="7652141" y="5560291"/>
                </a:lnTo>
                <a:lnTo>
                  <a:pt x="7652141" y="5811231"/>
                </a:lnTo>
                <a:lnTo>
                  <a:pt x="7494359" y="5811231"/>
                </a:lnTo>
                <a:lnTo>
                  <a:pt x="5708311" y="6836379"/>
                </a:lnTo>
                <a:lnTo>
                  <a:pt x="1307173" y="6836379"/>
                </a:lnTo>
                <a:lnTo>
                  <a:pt x="1307173" y="6859162"/>
                </a:lnTo>
                <a:lnTo>
                  <a:pt x="0" y="6859162"/>
                </a:lnTo>
                <a:lnTo>
                  <a:pt x="0" y="3775468"/>
                </a:lnTo>
                <a:lnTo>
                  <a:pt x="227159" y="3775468"/>
                </a:lnTo>
                <a:lnTo>
                  <a:pt x="3023750" y="2170294"/>
                </a:lnTo>
                <a:lnTo>
                  <a:pt x="2823453" y="1821329"/>
                </a:lnTo>
                <a:lnTo>
                  <a:pt x="1643655" y="1821329"/>
                </a:lnTo>
                <a:lnTo>
                  <a:pt x="1643655" y="1485783"/>
                </a:lnTo>
                <a:lnTo>
                  <a:pt x="1868295" y="1485783"/>
                </a:lnTo>
                <a:lnTo>
                  <a:pt x="1868295" y="1368117"/>
                </a:lnTo>
                <a:lnTo>
                  <a:pt x="2261590" y="1368117"/>
                </a:lnTo>
                <a:lnTo>
                  <a:pt x="2261590" y="1117177"/>
                </a:lnTo>
                <a:lnTo>
                  <a:pt x="2419372" y="1117177"/>
                </a:lnTo>
                <a:lnTo>
                  <a:pt x="4228182" y="78965"/>
                </a:lnTo>
                <a:lnTo>
                  <a:pt x="4228182" y="69246"/>
                </a:lnTo>
                <a:lnTo>
                  <a:pt x="4245114" y="69246"/>
                </a:lnTo>
                <a:lnTo>
                  <a:pt x="4331360" y="19743"/>
                </a:lnTo>
                <a:lnTo>
                  <a:pt x="4331360" y="8274"/>
                </a:lnTo>
                <a:lnTo>
                  <a:pt x="4401758" y="827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7737" y="3244691"/>
            <a:ext cx="4297313" cy="3627596"/>
          </a:xfrm>
          <a:prstGeom prst="rect">
            <a:avLst/>
          </a:prstGeom>
        </p:spPr>
      </p:pic>
      <p:sp>
        <p:nvSpPr>
          <p:cNvPr id="38" name="Rectangle 37"/>
          <p:cNvSpPr/>
          <p:nvPr/>
        </p:nvSpPr>
        <p:spPr>
          <a:xfrm rot="10800000">
            <a:off x="5754060" y="2689538"/>
            <a:ext cx="4182750" cy="4182750"/>
          </a:xfrm>
          <a:prstGeom prst="rect">
            <a:avLst/>
          </a:prstGeom>
          <a:gradFill flip="none" rotWithShape="1">
            <a:gsLst>
              <a:gs pos="100000">
                <a:srgbClr val="FFFFFF">
                  <a:alpha val="0"/>
                </a:srgbClr>
              </a:gs>
              <a:gs pos="75000">
                <a:srgbClr val="FFFFFF">
                  <a:alpha val="50000"/>
                </a:srgbClr>
              </a:gs>
              <a:gs pos="50000">
                <a:srgbClr val="FFFFFF">
                  <a:alpha val="70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463" dirty="0">
              <a:latin typeface="Oxygen" panose="02000503000000000000" pitchFamily="2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62551" y="6575624"/>
            <a:ext cx="3343275" cy="296664"/>
          </a:xfrm>
        </p:spPr>
        <p:txBody>
          <a:bodyPr/>
          <a:lstStyle/>
          <a:p>
            <a:r>
              <a:rPr lang="en-US" sz="813" b="1" dirty="0">
                <a:latin typeface="Oxygen" panose="02000503000000000000" pitchFamily="2" charset="0"/>
              </a:rPr>
              <a:t>nodiam – Private &amp; Confidential – 2023 © </a:t>
            </a:r>
            <a:endParaRPr lang="en-AU" sz="813" b="1" dirty="0">
              <a:latin typeface="Oxygen" panose="02000503000000000000" pitchFamily="2" charset="0"/>
            </a:endParaRP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8103" y="-183"/>
            <a:ext cx="4401757" cy="3777139"/>
          </a:xfrm>
          <a:prstGeom prst="rect">
            <a:avLst/>
          </a:prstGeom>
        </p:spPr>
      </p:pic>
      <p:sp>
        <p:nvSpPr>
          <p:cNvPr id="35" name="Rectangle 34"/>
          <p:cNvSpPr/>
          <p:nvPr/>
        </p:nvSpPr>
        <p:spPr>
          <a:xfrm>
            <a:off x="-15451" y="-1163"/>
            <a:ext cx="4342664" cy="4342664"/>
          </a:xfrm>
          <a:prstGeom prst="rect">
            <a:avLst/>
          </a:prstGeom>
          <a:gradFill flip="none" rotWithShape="1">
            <a:gsLst>
              <a:gs pos="100000">
                <a:srgbClr val="FFFFFF">
                  <a:alpha val="0"/>
                </a:srgbClr>
              </a:gs>
              <a:gs pos="75000">
                <a:srgbClr val="FFFFFF">
                  <a:alpha val="50000"/>
                </a:srgbClr>
              </a:gs>
              <a:gs pos="50000">
                <a:srgbClr val="FFFFFF">
                  <a:alpha val="70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463" dirty="0">
              <a:latin typeface="Oxygen" panose="02000503000000000000" pitchFamily="2" charset="0"/>
            </a:endParaRPr>
          </a:p>
        </p:txBody>
      </p:sp>
      <p:sp>
        <p:nvSpPr>
          <p:cNvPr id="17" name="Freeform 16"/>
          <p:cNvSpPr/>
          <p:nvPr/>
        </p:nvSpPr>
        <p:spPr>
          <a:xfrm rot="10800000">
            <a:off x="2437090" y="2711147"/>
            <a:ext cx="4048348" cy="3369820"/>
          </a:xfrm>
          <a:custGeom>
            <a:avLst/>
            <a:gdLst>
              <a:gd name="connsiteX0" fmla="*/ 403725 w 4982582"/>
              <a:gd name="connsiteY0" fmla="*/ 4147471 h 4147471"/>
              <a:gd name="connsiteX1" fmla="*/ 0 w 4982582"/>
              <a:gd name="connsiteY1" fmla="*/ 3743747 h 4147471"/>
              <a:gd name="connsiteX2" fmla="*/ 276806 w 4982582"/>
              <a:gd name="connsiteY2" fmla="*/ 3743747 h 4147471"/>
              <a:gd name="connsiteX3" fmla="*/ 276806 w 4982582"/>
              <a:gd name="connsiteY3" fmla="*/ 2908795 h 4147471"/>
              <a:gd name="connsiteX4" fmla="*/ 282433 w 4982582"/>
              <a:gd name="connsiteY4" fmla="*/ 2908795 h 4147471"/>
              <a:gd name="connsiteX5" fmla="*/ 530643 w 4982582"/>
              <a:gd name="connsiteY5" fmla="*/ 2908795 h 4147471"/>
              <a:gd name="connsiteX6" fmla="*/ 1264713 w 4982582"/>
              <a:gd name="connsiteY6" fmla="*/ 2908795 h 4147471"/>
              <a:gd name="connsiteX7" fmla="*/ 1138691 w 4982582"/>
              <a:gd name="connsiteY7" fmla="*/ 2782774 h 4147471"/>
              <a:gd name="connsiteX8" fmla="*/ 1415497 w 4982582"/>
              <a:gd name="connsiteY8" fmla="*/ 2782774 h 4147471"/>
              <a:gd name="connsiteX9" fmla="*/ 1415497 w 4982582"/>
              <a:gd name="connsiteY9" fmla="*/ 1947822 h 4147471"/>
              <a:gd name="connsiteX10" fmla="*/ 1421124 w 4982582"/>
              <a:gd name="connsiteY10" fmla="*/ 1947822 h 4147471"/>
              <a:gd name="connsiteX11" fmla="*/ 1669334 w 4982582"/>
              <a:gd name="connsiteY11" fmla="*/ 1947822 h 4147471"/>
              <a:gd name="connsiteX12" fmla="*/ 2429279 w 4982582"/>
              <a:gd name="connsiteY12" fmla="*/ 1947822 h 4147471"/>
              <a:gd name="connsiteX13" fmla="*/ 2286007 w 4982582"/>
              <a:gd name="connsiteY13" fmla="*/ 1804551 h 4147471"/>
              <a:gd name="connsiteX14" fmla="*/ 2562813 w 4982582"/>
              <a:gd name="connsiteY14" fmla="*/ 1804551 h 4147471"/>
              <a:gd name="connsiteX15" fmla="*/ 2562813 w 4982582"/>
              <a:gd name="connsiteY15" fmla="*/ 969599 h 4147471"/>
              <a:gd name="connsiteX16" fmla="*/ 2568440 w 4982582"/>
              <a:gd name="connsiteY16" fmla="*/ 969599 h 4147471"/>
              <a:gd name="connsiteX17" fmla="*/ 2816650 w 4982582"/>
              <a:gd name="connsiteY17" fmla="*/ 969599 h 4147471"/>
              <a:gd name="connsiteX18" fmla="*/ 3567971 w 4982582"/>
              <a:gd name="connsiteY18" fmla="*/ 969599 h 4147471"/>
              <a:gd name="connsiteX19" fmla="*/ 3433324 w 4982582"/>
              <a:gd name="connsiteY19" fmla="*/ 834952 h 4147471"/>
              <a:gd name="connsiteX20" fmla="*/ 3710130 w 4982582"/>
              <a:gd name="connsiteY20" fmla="*/ 834952 h 4147471"/>
              <a:gd name="connsiteX21" fmla="*/ 3710130 w 4982582"/>
              <a:gd name="connsiteY21" fmla="*/ 0 h 4147471"/>
              <a:gd name="connsiteX22" fmla="*/ 3715757 w 4982582"/>
              <a:gd name="connsiteY22" fmla="*/ 0 h 4147471"/>
              <a:gd name="connsiteX23" fmla="*/ 3963967 w 4982582"/>
              <a:gd name="connsiteY23" fmla="*/ 0 h 4147471"/>
              <a:gd name="connsiteX24" fmla="*/ 4982582 w 4982582"/>
              <a:gd name="connsiteY24" fmla="*/ 0 h 4147471"/>
              <a:gd name="connsiteX25" fmla="*/ 4982582 w 4982582"/>
              <a:gd name="connsiteY25" fmla="*/ 273476 h 4147471"/>
              <a:gd name="connsiteX26" fmla="*/ 3963967 w 4982582"/>
              <a:gd name="connsiteY26" fmla="*/ 273476 h 4147471"/>
              <a:gd name="connsiteX27" fmla="*/ 3963967 w 4982582"/>
              <a:gd name="connsiteY27" fmla="*/ 834952 h 4147471"/>
              <a:gd name="connsiteX28" fmla="*/ 4240773 w 4982582"/>
              <a:gd name="connsiteY28" fmla="*/ 834952 h 4147471"/>
              <a:gd name="connsiteX29" fmla="*/ 3837049 w 4982582"/>
              <a:gd name="connsiteY29" fmla="*/ 1238676 h 4147471"/>
              <a:gd name="connsiteX30" fmla="*/ 3835265 w 4982582"/>
              <a:gd name="connsiteY30" fmla="*/ 1236892 h 4147471"/>
              <a:gd name="connsiteX31" fmla="*/ 3835265 w 4982582"/>
              <a:gd name="connsiteY31" fmla="*/ 1243075 h 4147471"/>
              <a:gd name="connsiteX32" fmla="*/ 2816650 w 4982582"/>
              <a:gd name="connsiteY32" fmla="*/ 1243075 h 4147471"/>
              <a:gd name="connsiteX33" fmla="*/ 2816650 w 4982582"/>
              <a:gd name="connsiteY33" fmla="*/ 1804551 h 4147471"/>
              <a:gd name="connsiteX34" fmla="*/ 3093456 w 4982582"/>
              <a:gd name="connsiteY34" fmla="*/ 1804551 h 4147471"/>
              <a:gd name="connsiteX35" fmla="*/ 2689732 w 4982582"/>
              <a:gd name="connsiteY35" fmla="*/ 2208275 h 4147471"/>
              <a:gd name="connsiteX36" fmla="*/ 2687949 w 4982582"/>
              <a:gd name="connsiteY36" fmla="*/ 2206492 h 4147471"/>
              <a:gd name="connsiteX37" fmla="*/ 2687949 w 4982582"/>
              <a:gd name="connsiteY37" fmla="*/ 2221298 h 4147471"/>
              <a:gd name="connsiteX38" fmla="*/ 1669334 w 4982582"/>
              <a:gd name="connsiteY38" fmla="*/ 2221298 h 4147471"/>
              <a:gd name="connsiteX39" fmla="*/ 1669334 w 4982582"/>
              <a:gd name="connsiteY39" fmla="*/ 2782774 h 4147471"/>
              <a:gd name="connsiteX40" fmla="*/ 1946140 w 4982582"/>
              <a:gd name="connsiteY40" fmla="*/ 2782774 h 4147471"/>
              <a:gd name="connsiteX41" fmla="*/ 1549258 w 4982582"/>
              <a:gd name="connsiteY41" fmla="*/ 3179656 h 4147471"/>
              <a:gd name="connsiteX42" fmla="*/ 1549258 w 4982582"/>
              <a:gd name="connsiteY42" fmla="*/ 3182271 h 4147471"/>
              <a:gd name="connsiteX43" fmla="*/ 1546643 w 4982582"/>
              <a:gd name="connsiteY43" fmla="*/ 3182271 h 4147471"/>
              <a:gd name="connsiteX44" fmla="*/ 1542416 w 4982582"/>
              <a:gd name="connsiteY44" fmla="*/ 3186498 h 4147471"/>
              <a:gd name="connsiteX45" fmla="*/ 1538189 w 4982582"/>
              <a:gd name="connsiteY45" fmla="*/ 3182271 h 4147471"/>
              <a:gd name="connsiteX46" fmla="*/ 530643 w 4982582"/>
              <a:gd name="connsiteY46" fmla="*/ 3182271 h 4147471"/>
              <a:gd name="connsiteX47" fmla="*/ 530643 w 4982582"/>
              <a:gd name="connsiteY47" fmla="*/ 3743747 h 4147471"/>
              <a:gd name="connsiteX48" fmla="*/ 807449 w 4982582"/>
              <a:gd name="connsiteY48" fmla="*/ 3743747 h 41474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4982582" h="4147471">
                <a:moveTo>
                  <a:pt x="403725" y="4147471"/>
                </a:moveTo>
                <a:lnTo>
                  <a:pt x="0" y="3743747"/>
                </a:lnTo>
                <a:lnTo>
                  <a:pt x="276806" y="3743747"/>
                </a:lnTo>
                <a:lnTo>
                  <a:pt x="276806" y="2908795"/>
                </a:lnTo>
                <a:lnTo>
                  <a:pt x="282433" y="2908795"/>
                </a:lnTo>
                <a:lnTo>
                  <a:pt x="530643" y="2908795"/>
                </a:lnTo>
                <a:lnTo>
                  <a:pt x="1264713" y="2908795"/>
                </a:lnTo>
                <a:lnTo>
                  <a:pt x="1138691" y="2782774"/>
                </a:lnTo>
                <a:lnTo>
                  <a:pt x="1415497" y="2782774"/>
                </a:lnTo>
                <a:lnTo>
                  <a:pt x="1415497" y="1947822"/>
                </a:lnTo>
                <a:lnTo>
                  <a:pt x="1421124" y="1947822"/>
                </a:lnTo>
                <a:lnTo>
                  <a:pt x="1669334" y="1947822"/>
                </a:lnTo>
                <a:lnTo>
                  <a:pt x="2429279" y="1947822"/>
                </a:lnTo>
                <a:lnTo>
                  <a:pt x="2286007" y="1804551"/>
                </a:lnTo>
                <a:lnTo>
                  <a:pt x="2562813" y="1804551"/>
                </a:lnTo>
                <a:lnTo>
                  <a:pt x="2562813" y="969599"/>
                </a:lnTo>
                <a:lnTo>
                  <a:pt x="2568440" y="969599"/>
                </a:lnTo>
                <a:lnTo>
                  <a:pt x="2816650" y="969599"/>
                </a:lnTo>
                <a:lnTo>
                  <a:pt x="3567971" y="969599"/>
                </a:lnTo>
                <a:lnTo>
                  <a:pt x="3433324" y="834952"/>
                </a:lnTo>
                <a:lnTo>
                  <a:pt x="3710130" y="834952"/>
                </a:lnTo>
                <a:lnTo>
                  <a:pt x="3710130" y="0"/>
                </a:lnTo>
                <a:lnTo>
                  <a:pt x="3715757" y="0"/>
                </a:lnTo>
                <a:lnTo>
                  <a:pt x="3963967" y="0"/>
                </a:lnTo>
                <a:lnTo>
                  <a:pt x="4982582" y="0"/>
                </a:lnTo>
                <a:lnTo>
                  <a:pt x="4982582" y="273476"/>
                </a:lnTo>
                <a:lnTo>
                  <a:pt x="3963967" y="273476"/>
                </a:lnTo>
                <a:lnTo>
                  <a:pt x="3963967" y="834952"/>
                </a:lnTo>
                <a:lnTo>
                  <a:pt x="4240773" y="834952"/>
                </a:lnTo>
                <a:lnTo>
                  <a:pt x="3837049" y="1238676"/>
                </a:lnTo>
                <a:lnTo>
                  <a:pt x="3835265" y="1236892"/>
                </a:lnTo>
                <a:lnTo>
                  <a:pt x="3835265" y="1243075"/>
                </a:lnTo>
                <a:lnTo>
                  <a:pt x="2816650" y="1243075"/>
                </a:lnTo>
                <a:lnTo>
                  <a:pt x="2816650" y="1804551"/>
                </a:lnTo>
                <a:lnTo>
                  <a:pt x="3093456" y="1804551"/>
                </a:lnTo>
                <a:lnTo>
                  <a:pt x="2689732" y="2208275"/>
                </a:lnTo>
                <a:lnTo>
                  <a:pt x="2687949" y="2206492"/>
                </a:lnTo>
                <a:lnTo>
                  <a:pt x="2687949" y="2221298"/>
                </a:lnTo>
                <a:lnTo>
                  <a:pt x="1669334" y="2221298"/>
                </a:lnTo>
                <a:lnTo>
                  <a:pt x="1669334" y="2782774"/>
                </a:lnTo>
                <a:lnTo>
                  <a:pt x="1946140" y="2782774"/>
                </a:lnTo>
                <a:lnTo>
                  <a:pt x="1549258" y="3179656"/>
                </a:lnTo>
                <a:lnTo>
                  <a:pt x="1549258" y="3182271"/>
                </a:lnTo>
                <a:lnTo>
                  <a:pt x="1546643" y="3182271"/>
                </a:lnTo>
                <a:lnTo>
                  <a:pt x="1542416" y="3186498"/>
                </a:lnTo>
                <a:lnTo>
                  <a:pt x="1538189" y="3182271"/>
                </a:lnTo>
                <a:lnTo>
                  <a:pt x="530643" y="3182271"/>
                </a:lnTo>
                <a:lnTo>
                  <a:pt x="530643" y="3743747"/>
                </a:lnTo>
                <a:lnTo>
                  <a:pt x="807449" y="3743747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 sz="1463" dirty="0">
              <a:latin typeface="Oxygen" panose="02000503000000000000" pitchFamily="2" charset="0"/>
            </a:endParaRPr>
          </a:p>
        </p:txBody>
      </p:sp>
      <p:sp>
        <p:nvSpPr>
          <p:cNvPr id="24" name="Freeform 23"/>
          <p:cNvSpPr/>
          <p:nvPr/>
        </p:nvSpPr>
        <p:spPr>
          <a:xfrm rot="5400000">
            <a:off x="2546142" y="2223310"/>
            <a:ext cx="3795980" cy="4100214"/>
          </a:xfrm>
          <a:custGeom>
            <a:avLst/>
            <a:gdLst>
              <a:gd name="connsiteX0" fmla="*/ 0 w 4890029"/>
              <a:gd name="connsiteY0" fmla="*/ 277966 h 5280682"/>
              <a:gd name="connsiteX1" fmla="*/ 0 w 4890029"/>
              <a:gd name="connsiteY1" fmla="*/ 0 h 5280682"/>
              <a:gd name="connsiteX2" fmla="*/ 4890029 w 4890029"/>
              <a:gd name="connsiteY2" fmla="*/ 0 h 5280682"/>
              <a:gd name="connsiteX3" fmla="*/ 4890029 w 4890029"/>
              <a:gd name="connsiteY3" fmla="*/ 5280682 h 5280682"/>
              <a:gd name="connsiteX4" fmla="*/ 3403873 w 4890029"/>
              <a:gd name="connsiteY4" fmla="*/ 5280682 h 5280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90029" h="5280682">
                <a:moveTo>
                  <a:pt x="0" y="277966"/>
                </a:moveTo>
                <a:lnTo>
                  <a:pt x="0" y="0"/>
                </a:lnTo>
                <a:lnTo>
                  <a:pt x="4890029" y="0"/>
                </a:lnTo>
                <a:lnTo>
                  <a:pt x="4890029" y="5280682"/>
                </a:lnTo>
                <a:lnTo>
                  <a:pt x="3403873" y="5280682"/>
                </a:lnTo>
                <a:close/>
              </a:path>
            </a:pathLst>
          </a:custGeom>
          <a:gradFill flip="none" rotWithShape="1">
            <a:gsLst>
              <a:gs pos="100000">
                <a:srgbClr val="FFFFFF">
                  <a:alpha val="0"/>
                </a:srgbClr>
              </a:gs>
              <a:gs pos="5000">
                <a:srgbClr val="FFFFFF"/>
              </a:gs>
              <a:gs pos="64000">
                <a:srgbClr val="FFFFFF">
                  <a:alpha val="50000"/>
                </a:srgbClr>
              </a:gs>
              <a:gs pos="29000">
                <a:srgbClr val="FFFFFF">
                  <a:alpha val="70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 sz="1463" dirty="0">
              <a:latin typeface="Oxygen" panose="02000503000000000000" pitchFamily="2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51039" y="1134970"/>
            <a:ext cx="1707266" cy="11060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rgbClr val="C00000"/>
                </a:solidFill>
                <a:latin typeface="Oxygen" panose="02000503000000000000" pitchFamily="2" charset="0"/>
              </a:rPr>
              <a:t>Make India </a:t>
            </a:r>
          </a:p>
          <a:p>
            <a:pPr algn="ctr"/>
            <a:r>
              <a:rPr lang="en-US" sz="1600" b="1" dirty="0">
                <a:solidFill>
                  <a:srgbClr val="C00000"/>
                </a:solidFill>
                <a:latin typeface="Oxygen" panose="02000503000000000000" pitchFamily="2" charset="0"/>
              </a:rPr>
              <a:t>an AI </a:t>
            </a:r>
          </a:p>
          <a:p>
            <a:pPr algn="ctr"/>
            <a:r>
              <a:rPr lang="en-US" sz="1600" b="1" dirty="0">
                <a:solidFill>
                  <a:srgbClr val="C00000"/>
                </a:solidFill>
                <a:latin typeface="Oxygen" panose="02000503000000000000" pitchFamily="2" charset="0"/>
              </a:rPr>
              <a:t>Super Power</a:t>
            </a:r>
            <a:endParaRPr lang="en-AU" sz="1600" b="1" dirty="0">
              <a:solidFill>
                <a:srgbClr val="C00000"/>
              </a:solidFill>
              <a:latin typeface="Oxygen" panose="02000503000000000000" pitchFamily="2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082815" y="3269239"/>
            <a:ext cx="11686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C00000"/>
                </a:solidFill>
                <a:latin typeface="Oxygen" panose="02000503000000000000" pitchFamily="2" charset="0"/>
              </a:rPr>
              <a:t>Artificial Intelligence</a:t>
            </a:r>
            <a:endParaRPr lang="en-AU" sz="1200" b="1" dirty="0">
              <a:solidFill>
                <a:srgbClr val="C00000"/>
              </a:solidFill>
              <a:latin typeface="Oxygen" panose="02000503000000000000" pitchFamily="2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162725" y="4397827"/>
            <a:ext cx="101444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200"/>
            </a:lvl1pPr>
          </a:lstStyle>
          <a:p>
            <a:r>
              <a:rPr lang="en-US" sz="1050" b="1" dirty="0">
                <a:solidFill>
                  <a:srgbClr val="C00000"/>
                </a:solidFill>
                <a:latin typeface="Oxygen" panose="02000503000000000000" pitchFamily="2" charset="0"/>
              </a:rPr>
              <a:t>IT</a:t>
            </a:r>
          </a:p>
          <a:p>
            <a:r>
              <a:rPr lang="en-US" sz="1050" b="1" dirty="0">
                <a:solidFill>
                  <a:srgbClr val="C00000"/>
                </a:solidFill>
                <a:latin typeface="Oxygen" panose="02000503000000000000" pitchFamily="2" charset="0"/>
              </a:rPr>
              <a:t>Competency</a:t>
            </a:r>
            <a:endParaRPr lang="en-AU" sz="1050" b="1" dirty="0">
              <a:solidFill>
                <a:srgbClr val="C00000"/>
              </a:solidFill>
              <a:latin typeface="Oxygen" panose="02000503000000000000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571610" y="5480592"/>
            <a:ext cx="817020" cy="3548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53" b="1" dirty="0">
                <a:solidFill>
                  <a:srgbClr val="C00000"/>
                </a:solidFill>
                <a:latin typeface="Oxygen" panose="02000503000000000000" pitchFamily="2" charset="0"/>
              </a:rPr>
              <a:t>Scientific</a:t>
            </a:r>
          </a:p>
          <a:p>
            <a:r>
              <a:rPr lang="en-US" sz="853" b="1" dirty="0">
                <a:solidFill>
                  <a:srgbClr val="C00000"/>
                </a:solidFill>
                <a:latin typeface="Oxygen" panose="02000503000000000000" pitchFamily="2" charset="0"/>
              </a:rPr>
              <a:t>Knowledge</a:t>
            </a:r>
            <a:endParaRPr lang="en-AU" sz="853" b="1" dirty="0">
              <a:solidFill>
                <a:srgbClr val="C00000"/>
              </a:solidFill>
              <a:latin typeface="Oxygen" panose="02000503000000000000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485438" y="3961440"/>
            <a:ext cx="298487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1200" b="1" dirty="0">
                <a:solidFill>
                  <a:srgbClr val="C00000"/>
                </a:solidFill>
                <a:latin typeface="Oxygen" panose="02000503000000000000" pitchFamily="2" charset="0"/>
              </a:rPr>
              <a:t>   nodiam, Education that enlightens!</a:t>
            </a:r>
          </a:p>
          <a:p>
            <a:pPr marL="232172" indent="-232172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1200" dirty="0">
                <a:solidFill>
                  <a:srgbClr val="C00000"/>
                </a:solidFill>
                <a:latin typeface="Oxygen" panose="02000503000000000000" pitchFamily="2" charset="0"/>
              </a:rPr>
              <a:t>Dependable Competency Partners</a:t>
            </a:r>
          </a:p>
          <a:p>
            <a:pPr marL="232172" indent="-232172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1200" dirty="0">
                <a:solidFill>
                  <a:srgbClr val="C00000"/>
                </a:solidFill>
                <a:latin typeface="Oxygen" panose="02000503000000000000" pitchFamily="2" charset="0"/>
              </a:rPr>
              <a:t>Expert Industry Veterans</a:t>
            </a:r>
          </a:p>
          <a:p>
            <a:pPr marL="232172" indent="-232172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1200" dirty="0">
                <a:solidFill>
                  <a:srgbClr val="C00000"/>
                </a:solidFill>
                <a:latin typeface="Oxygen" panose="02000503000000000000" pitchFamily="2" charset="0"/>
              </a:rPr>
              <a:t>Lucid &amp; Practical</a:t>
            </a:r>
            <a:endParaRPr lang="en-AU" sz="1200" dirty="0">
              <a:solidFill>
                <a:srgbClr val="C00000"/>
              </a:solidFill>
              <a:latin typeface="Oxygen" panose="02000503000000000000" pitchFamily="2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6416" y="402412"/>
            <a:ext cx="4879109" cy="25331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b="1" cap="small" dirty="0">
                <a:solidFill>
                  <a:srgbClr val="C00000"/>
                </a:solidFill>
                <a:latin typeface="Oxygen" panose="02000503000000000000" pitchFamily="2" charset="0"/>
              </a:rPr>
              <a:t>Artificial Intelligence</a:t>
            </a:r>
          </a:p>
          <a:p>
            <a:pPr algn="ctr">
              <a:lnSpc>
                <a:spcPct val="150000"/>
              </a:lnSpc>
            </a:pPr>
            <a:r>
              <a:rPr lang="en-US" sz="2400" b="1" cap="small" dirty="0">
                <a:solidFill>
                  <a:srgbClr val="C00000"/>
                </a:solidFill>
                <a:latin typeface="Oxygen" panose="02000503000000000000" pitchFamily="2" charset="0"/>
              </a:rPr>
              <a:t>&amp; Data Science </a:t>
            </a:r>
          </a:p>
          <a:p>
            <a:pPr algn="ctr">
              <a:lnSpc>
                <a:spcPct val="150000"/>
              </a:lnSpc>
            </a:pPr>
            <a:r>
              <a:rPr lang="en-US" sz="2400" b="1" cap="small" dirty="0">
                <a:solidFill>
                  <a:srgbClr val="C00000"/>
                </a:solidFill>
                <a:latin typeface="Oxygen" panose="02000503000000000000" pitchFamily="2" charset="0"/>
              </a:rPr>
              <a:t>Free Workshop</a:t>
            </a:r>
          </a:p>
          <a:p>
            <a:pPr algn="ctr">
              <a:lnSpc>
                <a:spcPct val="150000"/>
              </a:lnSpc>
            </a:pPr>
            <a:r>
              <a:rPr lang="en-US" b="1" cap="small" dirty="0">
                <a:solidFill>
                  <a:srgbClr val="C00000"/>
                </a:solidFill>
                <a:latin typeface="Oxygen" panose="02000503000000000000" pitchFamily="2" charset="0"/>
              </a:rPr>
              <a:t>FOR</a:t>
            </a:r>
          </a:p>
          <a:p>
            <a:pPr algn="ctr">
              <a:lnSpc>
                <a:spcPct val="150000"/>
              </a:lnSpc>
            </a:pPr>
            <a:r>
              <a:rPr lang="en-US" b="1" cap="small" dirty="0">
                <a:solidFill>
                  <a:srgbClr val="C00000"/>
                </a:solidFill>
                <a:latin typeface="Oxygen" panose="02000503000000000000" pitchFamily="2" charset="0"/>
              </a:rPr>
              <a:t>NETAJI SUBHASH ENGINEERING COLLEGE</a:t>
            </a:r>
          </a:p>
        </p:txBody>
      </p:sp>
      <p:sp>
        <p:nvSpPr>
          <p:cNvPr id="6" name="32-Point Star 5"/>
          <p:cNvSpPr/>
          <p:nvPr/>
        </p:nvSpPr>
        <p:spPr>
          <a:xfrm>
            <a:off x="4765104" y="338284"/>
            <a:ext cx="2792877" cy="2462837"/>
          </a:xfrm>
          <a:prstGeom prst="star32">
            <a:avLst/>
          </a:prstGeom>
          <a:noFill/>
          <a:ln w="857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44" name="Freeform 43"/>
          <p:cNvSpPr/>
          <p:nvPr/>
        </p:nvSpPr>
        <p:spPr>
          <a:xfrm>
            <a:off x="3394678" y="6658414"/>
            <a:ext cx="119353" cy="119353"/>
          </a:xfrm>
          <a:custGeom>
            <a:avLst/>
            <a:gdLst>
              <a:gd name="connsiteX0" fmla="*/ 1080000 w 2160000"/>
              <a:gd name="connsiteY0" fmla="*/ 0 h 2160000"/>
              <a:gd name="connsiteX1" fmla="*/ 2154424 w 2160000"/>
              <a:gd name="connsiteY1" fmla="*/ 969576 h 2160000"/>
              <a:gd name="connsiteX2" fmla="*/ 2157027 w 2160000"/>
              <a:gd name="connsiteY2" fmla="*/ 1021127 h 2160000"/>
              <a:gd name="connsiteX3" fmla="*/ 2159999 w 2160000"/>
              <a:gd name="connsiteY3" fmla="*/ 1021127 h 2160000"/>
              <a:gd name="connsiteX4" fmla="*/ 2159999 w 2160000"/>
              <a:gd name="connsiteY4" fmla="*/ 1079980 h 2160000"/>
              <a:gd name="connsiteX5" fmla="*/ 2160000 w 2160000"/>
              <a:gd name="connsiteY5" fmla="*/ 1080000 h 2160000"/>
              <a:gd name="connsiteX6" fmla="*/ 2159999 w 2160000"/>
              <a:gd name="connsiteY6" fmla="*/ 1080021 h 2160000"/>
              <a:gd name="connsiteX7" fmla="*/ 2159999 w 2160000"/>
              <a:gd name="connsiteY7" fmla="*/ 1716639 h 2160000"/>
              <a:gd name="connsiteX8" fmla="*/ 2157838 w 2160000"/>
              <a:gd name="connsiteY8" fmla="*/ 1716639 h 2160000"/>
              <a:gd name="connsiteX9" fmla="*/ 2160000 w 2160000"/>
              <a:gd name="connsiteY9" fmla="*/ 1738544 h 2160000"/>
              <a:gd name="connsiteX10" fmla="*/ 1891921 w 2160000"/>
              <a:gd name="connsiteY10" fmla="*/ 2012333 h 2160000"/>
              <a:gd name="connsiteX11" fmla="*/ 1623842 w 2160000"/>
              <a:gd name="connsiteY11" fmla="*/ 1738544 h 2160000"/>
              <a:gd name="connsiteX12" fmla="*/ 1626005 w 2160000"/>
              <a:gd name="connsiteY12" fmla="*/ 1716639 h 2160000"/>
              <a:gd name="connsiteX13" fmla="*/ 1620298 w 2160000"/>
              <a:gd name="connsiteY13" fmla="*/ 1716639 h 2160000"/>
              <a:gd name="connsiteX14" fmla="*/ 1620298 w 2160000"/>
              <a:gd name="connsiteY14" fmla="*/ 1090950 h 2160000"/>
              <a:gd name="connsiteX15" fmla="*/ 1618898 w 2160000"/>
              <a:gd name="connsiteY15" fmla="*/ 1090937 h 2160000"/>
              <a:gd name="connsiteX16" fmla="*/ 1620000 w 2160000"/>
              <a:gd name="connsiteY16" fmla="*/ 1080000 h 2160000"/>
              <a:gd name="connsiteX17" fmla="*/ 1080000 w 2160000"/>
              <a:gd name="connsiteY17" fmla="*/ 540000 h 2160000"/>
              <a:gd name="connsiteX18" fmla="*/ 540000 w 2160000"/>
              <a:gd name="connsiteY18" fmla="*/ 1080000 h 2160000"/>
              <a:gd name="connsiteX19" fmla="*/ 1080000 w 2160000"/>
              <a:gd name="connsiteY19" fmla="*/ 1620000 h 2160000"/>
              <a:gd name="connsiteX20" fmla="*/ 1172144 w 2160000"/>
              <a:gd name="connsiteY20" fmla="*/ 1610711 h 2160000"/>
              <a:gd name="connsiteX21" fmla="*/ 1192722 w 2160000"/>
              <a:gd name="connsiteY21" fmla="*/ 1599542 h 2160000"/>
              <a:gd name="connsiteX22" fmla="*/ 1205334 w 2160000"/>
              <a:gd name="connsiteY22" fmla="*/ 1595627 h 2160000"/>
              <a:gd name="connsiteX23" fmla="*/ 1218649 w 2160000"/>
              <a:gd name="connsiteY23" fmla="*/ 1594482 h 2160000"/>
              <a:gd name="connsiteX24" fmla="*/ 1273176 w 2160000"/>
              <a:gd name="connsiteY24" fmla="*/ 1581875 h 2160000"/>
              <a:gd name="connsiteX25" fmla="*/ 1277433 w 2160000"/>
              <a:gd name="connsiteY25" fmla="*/ 1580379 h 2160000"/>
              <a:gd name="connsiteX26" fmla="*/ 1297818 w 2160000"/>
              <a:gd name="connsiteY26" fmla="*/ 1578324 h 2160000"/>
              <a:gd name="connsiteX27" fmla="*/ 1567818 w 2160000"/>
              <a:gd name="connsiteY27" fmla="*/ 1848324 h 2160000"/>
              <a:gd name="connsiteX28" fmla="*/ 1469563 w 2160000"/>
              <a:gd name="connsiteY28" fmla="*/ 2056669 h 2160000"/>
              <a:gd name="connsiteX29" fmla="*/ 1412948 w 2160000"/>
              <a:gd name="connsiteY29" fmla="*/ 2091019 h 2160000"/>
              <a:gd name="connsiteX30" fmla="*/ 1398272 w 2160000"/>
              <a:gd name="connsiteY30" fmla="*/ 2101498 h 2160000"/>
              <a:gd name="connsiteX31" fmla="*/ 1374464 w 2160000"/>
              <a:gd name="connsiteY31" fmla="*/ 2110955 h 2160000"/>
              <a:gd name="connsiteX32" fmla="*/ 1376211 w 2160000"/>
              <a:gd name="connsiteY32" fmla="*/ 2117860 h 2160000"/>
              <a:gd name="connsiteX33" fmla="*/ 1321962 w 2160000"/>
              <a:gd name="connsiteY33" fmla="*/ 2131809 h 2160000"/>
              <a:gd name="connsiteX34" fmla="*/ 1306247 w 2160000"/>
              <a:gd name="connsiteY34" fmla="*/ 2138051 h 2160000"/>
              <a:gd name="connsiteX35" fmla="*/ 1267530 w 2160000"/>
              <a:gd name="connsiteY35" fmla="*/ 2142656 h 2160000"/>
              <a:gd name="connsiteX36" fmla="*/ 1190424 w 2160000"/>
              <a:gd name="connsiteY36" fmla="*/ 2154424 h 2160000"/>
              <a:gd name="connsiteX37" fmla="*/ 1080000 w 2160000"/>
              <a:gd name="connsiteY37" fmla="*/ 2160000 h 2160000"/>
              <a:gd name="connsiteX38" fmla="*/ 0 w 2160000"/>
              <a:gd name="connsiteY38" fmla="*/ 1080000 h 2160000"/>
              <a:gd name="connsiteX39" fmla="*/ 1080000 w 2160000"/>
              <a:gd name="connsiteY39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160000" h="2160000">
                <a:moveTo>
                  <a:pt x="1080000" y="0"/>
                </a:moveTo>
                <a:cubicBezTo>
                  <a:pt x="1639189" y="0"/>
                  <a:pt x="2099117" y="424979"/>
                  <a:pt x="2154424" y="969576"/>
                </a:cubicBezTo>
                <a:lnTo>
                  <a:pt x="2157027" y="1021127"/>
                </a:lnTo>
                <a:lnTo>
                  <a:pt x="2159999" y="1021127"/>
                </a:lnTo>
                <a:lnTo>
                  <a:pt x="2159999" y="1079980"/>
                </a:lnTo>
                <a:lnTo>
                  <a:pt x="2160000" y="1080000"/>
                </a:lnTo>
                <a:lnTo>
                  <a:pt x="2159999" y="1080021"/>
                </a:lnTo>
                <a:lnTo>
                  <a:pt x="2159999" y="1716639"/>
                </a:lnTo>
                <a:lnTo>
                  <a:pt x="2157838" y="1716639"/>
                </a:lnTo>
                <a:lnTo>
                  <a:pt x="2160000" y="1738544"/>
                </a:lnTo>
                <a:cubicBezTo>
                  <a:pt x="2160000" y="1889753"/>
                  <a:pt x="2039977" y="2012333"/>
                  <a:pt x="1891921" y="2012333"/>
                </a:cubicBezTo>
                <a:cubicBezTo>
                  <a:pt x="1743865" y="2012333"/>
                  <a:pt x="1623842" y="1889753"/>
                  <a:pt x="1623842" y="1738544"/>
                </a:cubicBezTo>
                <a:lnTo>
                  <a:pt x="1626005" y="1716639"/>
                </a:lnTo>
                <a:lnTo>
                  <a:pt x="1620298" y="1716639"/>
                </a:lnTo>
                <a:lnTo>
                  <a:pt x="1620298" y="1090950"/>
                </a:lnTo>
                <a:lnTo>
                  <a:pt x="1618898" y="1090937"/>
                </a:lnTo>
                <a:lnTo>
                  <a:pt x="1620000" y="1080000"/>
                </a:lnTo>
                <a:cubicBezTo>
                  <a:pt x="1620000" y="781766"/>
                  <a:pt x="1378234" y="540000"/>
                  <a:pt x="1080000" y="540000"/>
                </a:cubicBezTo>
                <a:cubicBezTo>
                  <a:pt x="781766" y="540000"/>
                  <a:pt x="540000" y="781766"/>
                  <a:pt x="540000" y="1080000"/>
                </a:cubicBezTo>
                <a:cubicBezTo>
                  <a:pt x="540000" y="1378234"/>
                  <a:pt x="781766" y="1620000"/>
                  <a:pt x="1080000" y="1620000"/>
                </a:cubicBezTo>
                <a:lnTo>
                  <a:pt x="1172144" y="1610711"/>
                </a:lnTo>
                <a:lnTo>
                  <a:pt x="1192722" y="1599542"/>
                </a:lnTo>
                <a:lnTo>
                  <a:pt x="1205334" y="1595627"/>
                </a:lnTo>
                <a:lnTo>
                  <a:pt x="1218649" y="1594482"/>
                </a:lnTo>
                <a:cubicBezTo>
                  <a:pt x="1237851" y="1591023"/>
                  <a:pt x="1256099" y="1586790"/>
                  <a:pt x="1273176" y="1581875"/>
                </a:cubicBezTo>
                <a:lnTo>
                  <a:pt x="1277433" y="1580379"/>
                </a:lnTo>
                <a:lnTo>
                  <a:pt x="1297818" y="1578324"/>
                </a:lnTo>
                <a:cubicBezTo>
                  <a:pt x="1446935" y="1578324"/>
                  <a:pt x="1567818" y="1699207"/>
                  <a:pt x="1567818" y="1848324"/>
                </a:cubicBezTo>
                <a:cubicBezTo>
                  <a:pt x="1567818" y="1932202"/>
                  <a:pt x="1529570" y="2007147"/>
                  <a:pt x="1469563" y="2056669"/>
                </a:cubicBezTo>
                <a:lnTo>
                  <a:pt x="1412948" y="2091019"/>
                </a:lnTo>
                <a:lnTo>
                  <a:pt x="1398272" y="2101498"/>
                </a:lnTo>
                <a:lnTo>
                  <a:pt x="1374464" y="2110955"/>
                </a:lnTo>
                <a:lnTo>
                  <a:pt x="1376211" y="2117860"/>
                </a:lnTo>
                <a:lnTo>
                  <a:pt x="1321962" y="2131809"/>
                </a:lnTo>
                <a:lnTo>
                  <a:pt x="1306247" y="2138051"/>
                </a:lnTo>
                <a:lnTo>
                  <a:pt x="1267530" y="2142656"/>
                </a:lnTo>
                <a:lnTo>
                  <a:pt x="1190424" y="2154424"/>
                </a:lnTo>
                <a:cubicBezTo>
                  <a:pt x="1154118" y="2158111"/>
                  <a:pt x="1117280" y="2160000"/>
                  <a:pt x="1080000" y="2160000"/>
                </a:cubicBezTo>
                <a:cubicBezTo>
                  <a:pt x="483532" y="2160000"/>
                  <a:pt x="0" y="1676468"/>
                  <a:pt x="0" y="1080000"/>
                </a:cubicBezTo>
                <a:cubicBezTo>
                  <a:pt x="0" y="483532"/>
                  <a:pt x="483532" y="0"/>
                  <a:pt x="1080000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>
              <a:latin typeface="Oxygen" panose="02000503000000000000" pitchFamily="2" charset="0"/>
            </a:endParaRPr>
          </a:p>
        </p:txBody>
      </p:sp>
      <p:sp>
        <p:nvSpPr>
          <p:cNvPr id="45" name="Freeform 44"/>
          <p:cNvSpPr/>
          <p:nvPr/>
        </p:nvSpPr>
        <p:spPr>
          <a:xfrm>
            <a:off x="6488910" y="4123452"/>
            <a:ext cx="192220" cy="192220"/>
          </a:xfrm>
          <a:custGeom>
            <a:avLst/>
            <a:gdLst>
              <a:gd name="connsiteX0" fmla="*/ 1080000 w 2160000"/>
              <a:gd name="connsiteY0" fmla="*/ 0 h 2160000"/>
              <a:gd name="connsiteX1" fmla="*/ 2154424 w 2160000"/>
              <a:gd name="connsiteY1" fmla="*/ 969576 h 2160000"/>
              <a:gd name="connsiteX2" fmla="*/ 2157027 w 2160000"/>
              <a:gd name="connsiteY2" fmla="*/ 1021127 h 2160000"/>
              <a:gd name="connsiteX3" fmla="*/ 2159999 w 2160000"/>
              <a:gd name="connsiteY3" fmla="*/ 1021127 h 2160000"/>
              <a:gd name="connsiteX4" fmla="*/ 2159999 w 2160000"/>
              <a:gd name="connsiteY4" fmla="*/ 1079980 h 2160000"/>
              <a:gd name="connsiteX5" fmla="*/ 2160000 w 2160000"/>
              <a:gd name="connsiteY5" fmla="*/ 1080000 h 2160000"/>
              <a:gd name="connsiteX6" fmla="*/ 2159999 w 2160000"/>
              <a:gd name="connsiteY6" fmla="*/ 1080021 h 2160000"/>
              <a:gd name="connsiteX7" fmla="*/ 2159999 w 2160000"/>
              <a:gd name="connsiteY7" fmla="*/ 1716639 h 2160000"/>
              <a:gd name="connsiteX8" fmla="*/ 2157838 w 2160000"/>
              <a:gd name="connsiteY8" fmla="*/ 1716639 h 2160000"/>
              <a:gd name="connsiteX9" fmla="*/ 2160000 w 2160000"/>
              <a:gd name="connsiteY9" fmla="*/ 1738544 h 2160000"/>
              <a:gd name="connsiteX10" fmla="*/ 1891921 w 2160000"/>
              <a:gd name="connsiteY10" fmla="*/ 2012333 h 2160000"/>
              <a:gd name="connsiteX11" fmla="*/ 1623842 w 2160000"/>
              <a:gd name="connsiteY11" fmla="*/ 1738544 h 2160000"/>
              <a:gd name="connsiteX12" fmla="*/ 1626005 w 2160000"/>
              <a:gd name="connsiteY12" fmla="*/ 1716639 h 2160000"/>
              <a:gd name="connsiteX13" fmla="*/ 1620298 w 2160000"/>
              <a:gd name="connsiteY13" fmla="*/ 1716639 h 2160000"/>
              <a:gd name="connsiteX14" fmla="*/ 1620298 w 2160000"/>
              <a:gd name="connsiteY14" fmla="*/ 1090950 h 2160000"/>
              <a:gd name="connsiteX15" fmla="*/ 1618898 w 2160000"/>
              <a:gd name="connsiteY15" fmla="*/ 1090937 h 2160000"/>
              <a:gd name="connsiteX16" fmla="*/ 1620000 w 2160000"/>
              <a:gd name="connsiteY16" fmla="*/ 1080000 h 2160000"/>
              <a:gd name="connsiteX17" fmla="*/ 1080000 w 2160000"/>
              <a:gd name="connsiteY17" fmla="*/ 540000 h 2160000"/>
              <a:gd name="connsiteX18" fmla="*/ 540000 w 2160000"/>
              <a:gd name="connsiteY18" fmla="*/ 1080000 h 2160000"/>
              <a:gd name="connsiteX19" fmla="*/ 1080000 w 2160000"/>
              <a:gd name="connsiteY19" fmla="*/ 1620000 h 2160000"/>
              <a:gd name="connsiteX20" fmla="*/ 1172144 w 2160000"/>
              <a:gd name="connsiteY20" fmla="*/ 1610711 h 2160000"/>
              <a:gd name="connsiteX21" fmla="*/ 1192722 w 2160000"/>
              <a:gd name="connsiteY21" fmla="*/ 1599542 h 2160000"/>
              <a:gd name="connsiteX22" fmla="*/ 1205334 w 2160000"/>
              <a:gd name="connsiteY22" fmla="*/ 1595627 h 2160000"/>
              <a:gd name="connsiteX23" fmla="*/ 1218649 w 2160000"/>
              <a:gd name="connsiteY23" fmla="*/ 1594482 h 2160000"/>
              <a:gd name="connsiteX24" fmla="*/ 1273176 w 2160000"/>
              <a:gd name="connsiteY24" fmla="*/ 1581875 h 2160000"/>
              <a:gd name="connsiteX25" fmla="*/ 1277433 w 2160000"/>
              <a:gd name="connsiteY25" fmla="*/ 1580379 h 2160000"/>
              <a:gd name="connsiteX26" fmla="*/ 1297818 w 2160000"/>
              <a:gd name="connsiteY26" fmla="*/ 1578324 h 2160000"/>
              <a:gd name="connsiteX27" fmla="*/ 1567818 w 2160000"/>
              <a:gd name="connsiteY27" fmla="*/ 1848324 h 2160000"/>
              <a:gd name="connsiteX28" fmla="*/ 1469563 w 2160000"/>
              <a:gd name="connsiteY28" fmla="*/ 2056669 h 2160000"/>
              <a:gd name="connsiteX29" fmla="*/ 1412948 w 2160000"/>
              <a:gd name="connsiteY29" fmla="*/ 2091019 h 2160000"/>
              <a:gd name="connsiteX30" fmla="*/ 1398272 w 2160000"/>
              <a:gd name="connsiteY30" fmla="*/ 2101498 h 2160000"/>
              <a:gd name="connsiteX31" fmla="*/ 1374464 w 2160000"/>
              <a:gd name="connsiteY31" fmla="*/ 2110955 h 2160000"/>
              <a:gd name="connsiteX32" fmla="*/ 1376211 w 2160000"/>
              <a:gd name="connsiteY32" fmla="*/ 2117860 h 2160000"/>
              <a:gd name="connsiteX33" fmla="*/ 1321962 w 2160000"/>
              <a:gd name="connsiteY33" fmla="*/ 2131809 h 2160000"/>
              <a:gd name="connsiteX34" fmla="*/ 1306247 w 2160000"/>
              <a:gd name="connsiteY34" fmla="*/ 2138051 h 2160000"/>
              <a:gd name="connsiteX35" fmla="*/ 1267530 w 2160000"/>
              <a:gd name="connsiteY35" fmla="*/ 2142656 h 2160000"/>
              <a:gd name="connsiteX36" fmla="*/ 1190424 w 2160000"/>
              <a:gd name="connsiteY36" fmla="*/ 2154424 h 2160000"/>
              <a:gd name="connsiteX37" fmla="*/ 1080000 w 2160000"/>
              <a:gd name="connsiteY37" fmla="*/ 2160000 h 2160000"/>
              <a:gd name="connsiteX38" fmla="*/ 0 w 2160000"/>
              <a:gd name="connsiteY38" fmla="*/ 1080000 h 2160000"/>
              <a:gd name="connsiteX39" fmla="*/ 1080000 w 2160000"/>
              <a:gd name="connsiteY39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160000" h="2160000">
                <a:moveTo>
                  <a:pt x="1080000" y="0"/>
                </a:moveTo>
                <a:cubicBezTo>
                  <a:pt x="1639189" y="0"/>
                  <a:pt x="2099117" y="424979"/>
                  <a:pt x="2154424" y="969576"/>
                </a:cubicBezTo>
                <a:lnTo>
                  <a:pt x="2157027" y="1021127"/>
                </a:lnTo>
                <a:lnTo>
                  <a:pt x="2159999" y="1021127"/>
                </a:lnTo>
                <a:lnTo>
                  <a:pt x="2159999" y="1079980"/>
                </a:lnTo>
                <a:lnTo>
                  <a:pt x="2160000" y="1080000"/>
                </a:lnTo>
                <a:lnTo>
                  <a:pt x="2159999" y="1080021"/>
                </a:lnTo>
                <a:lnTo>
                  <a:pt x="2159999" y="1716639"/>
                </a:lnTo>
                <a:lnTo>
                  <a:pt x="2157838" y="1716639"/>
                </a:lnTo>
                <a:lnTo>
                  <a:pt x="2160000" y="1738544"/>
                </a:lnTo>
                <a:cubicBezTo>
                  <a:pt x="2160000" y="1889753"/>
                  <a:pt x="2039977" y="2012333"/>
                  <a:pt x="1891921" y="2012333"/>
                </a:cubicBezTo>
                <a:cubicBezTo>
                  <a:pt x="1743865" y="2012333"/>
                  <a:pt x="1623842" y="1889753"/>
                  <a:pt x="1623842" y="1738544"/>
                </a:cubicBezTo>
                <a:lnTo>
                  <a:pt x="1626005" y="1716639"/>
                </a:lnTo>
                <a:lnTo>
                  <a:pt x="1620298" y="1716639"/>
                </a:lnTo>
                <a:lnTo>
                  <a:pt x="1620298" y="1090950"/>
                </a:lnTo>
                <a:lnTo>
                  <a:pt x="1618898" y="1090937"/>
                </a:lnTo>
                <a:lnTo>
                  <a:pt x="1620000" y="1080000"/>
                </a:lnTo>
                <a:cubicBezTo>
                  <a:pt x="1620000" y="781766"/>
                  <a:pt x="1378234" y="540000"/>
                  <a:pt x="1080000" y="540000"/>
                </a:cubicBezTo>
                <a:cubicBezTo>
                  <a:pt x="781766" y="540000"/>
                  <a:pt x="540000" y="781766"/>
                  <a:pt x="540000" y="1080000"/>
                </a:cubicBezTo>
                <a:cubicBezTo>
                  <a:pt x="540000" y="1378234"/>
                  <a:pt x="781766" y="1620000"/>
                  <a:pt x="1080000" y="1620000"/>
                </a:cubicBezTo>
                <a:lnTo>
                  <a:pt x="1172144" y="1610711"/>
                </a:lnTo>
                <a:lnTo>
                  <a:pt x="1192722" y="1599542"/>
                </a:lnTo>
                <a:lnTo>
                  <a:pt x="1205334" y="1595627"/>
                </a:lnTo>
                <a:lnTo>
                  <a:pt x="1218649" y="1594482"/>
                </a:lnTo>
                <a:cubicBezTo>
                  <a:pt x="1237851" y="1591023"/>
                  <a:pt x="1256099" y="1586790"/>
                  <a:pt x="1273176" y="1581875"/>
                </a:cubicBezTo>
                <a:lnTo>
                  <a:pt x="1277433" y="1580379"/>
                </a:lnTo>
                <a:lnTo>
                  <a:pt x="1297818" y="1578324"/>
                </a:lnTo>
                <a:cubicBezTo>
                  <a:pt x="1446935" y="1578324"/>
                  <a:pt x="1567818" y="1699207"/>
                  <a:pt x="1567818" y="1848324"/>
                </a:cubicBezTo>
                <a:cubicBezTo>
                  <a:pt x="1567818" y="1932202"/>
                  <a:pt x="1529570" y="2007147"/>
                  <a:pt x="1469563" y="2056669"/>
                </a:cubicBezTo>
                <a:lnTo>
                  <a:pt x="1412948" y="2091019"/>
                </a:lnTo>
                <a:lnTo>
                  <a:pt x="1398272" y="2101498"/>
                </a:lnTo>
                <a:lnTo>
                  <a:pt x="1374464" y="2110955"/>
                </a:lnTo>
                <a:lnTo>
                  <a:pt x="1376211" y="2117860"/>
                </a:lnTo>
                <a:lnTo>
                  <a:pt x="1321962" y="2131809"/>
                </a:lnTo>
                <a:lnTo>
                  <a:pt x="1306247" y="2138051"/>
                </a:lnTo>
                <a:lnTo>
                  <a:pt x="1267530" y="2142656"/>
                </a:lnTo>
                <a:lnTo>
                  <a:pt x="1190424" y="2154424"/>
                </a:lnTo>
                <a:cubicBezTo>
                  <a:pt x="1154118" y="2158111"/>
                  <a:pt x="1117280" y="2160000"/>
                  <a:pt x="1080000" y="2160000"/>
                </a:cubicBezTo>
                <a:cubicBezTo>
                  <a:pt x="483532" y="2160000"/>
                  <a:pt x="0" y="1676468"/>
                  <a:pt x="0" y="1080000"/>
                </a:cubicBezTo>
                <a:cubicBezTo>
                  <a:pt x="0" y="483532"/>
                  <a:pt x="483532" y="0"/>
                  <a:pt x="1080000" y="0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>
              <a:latin typeface="Oxygen" panose="02000503000000000000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EA10CC9-C7B2-F21C-90A1-ECA9BE19FF1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3051" y="6070970"/>
            <a:ext cx="1607746" cy="760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4295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2290313" y="304794"/>
            <a:ext cx="53253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cap="small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AI Is Not Rocket Science</a:t>
            </a:r>
          </a:p>
        </p:txBody>
      </p:sp>
      <p:sp>
        <p:nvSpPr>
          <p:cNvPr id="3" name="Rectangle 2"/>
          <p:cNvSpPr/>
          <p:nvPr/>
        </p:nvSpPr>
        <p:spPr>
          <a:xfrm>
            <a:off x="3716822" y="1176134"/>
            <a:ext cx="5997879" cy="44779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Our mentors will help you: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Comprehensive teaching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Python computing skills &amp; all relevant libraries</a:t>
            </a: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TensorFlow, Keras, Pytorch etc.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Data Science, Analytics &amp; Data Visualization</a:t>
            </a: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NumPy, Pandas, Matplotlib etc.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Generative AI - ChatGPT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Machine Learning &amp; MLOps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Deep Learning &amp; Neural Networks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Computer Vision, LLM, GAN, NLP etc.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IoT &amp; Robotics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Hands-on labs &amp; industry exposure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b="1" dirty="0">
                <a:solidFill>
                  <a:schemeClr val="accent2">
                    <a:lumMod val="75000"/>
                  </a:schemeClr>
                </a:solidFill>
                <a:latin typeface="Oxygen" panose="02000503000000000000" pitchFamily="2" charset="0"/>
              </a:rPr>
              <a:t>Free internship &amp; live project experience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b="1" dirty="0">
                <a:solidFill>
                  <a:schemeClr val="accent2">
                    <a:lumMod val="75000"/>
                  </a:schemeClr>
                </a:solidFill>
                <a:latin typeface="Oxygen" panose="02000503000000000000" pitchFamily="2" charset="0"/>
              </a:rPr>
              <a:t>Free career guidance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406" y="2025380"/>
            <a:ext cx="2807240" cy="280724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429409" y="2025380"/>
            <a:ext cx="2807240" cy="280724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70000">
                <a:srgbClr val="FFFFFF"/>
              </a:gs>
              <a:gs pos="62000">
                <a:schemeClr val="bg1">
                  <a:alpha val="3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5019" y="6575624"/>
            <a:ext cx="3343275" cy="296664"/>
          </a:xfrm>
        </p:spPr>
        <p:txBody>
          <a:bodyPr/>
          <a:lstStyle/>
          <a:p>
            <a:r>
              <a:rPr lang="en-US" sz="813" b="1" dirty="0">
                <a:latin typeface="Oxygen" panose="02000503000000000000" pitchFamily="2" charset="0"/>
              </a:rPr>
              <a:t>nodiam – Private &amp; Confidential – 2023 © </a:t>
            </a:r>
            <a:endParaRPr lang="en-AU" sz="813" b="1" dirty="0">
              <a:latin typeface="Oxygen" panose="02000503000000000000" pitchFamily="2" charset="0"/>
            </a:endParaRPr>
          </a:p>
        </p:txBody>
      </p:sp>
      <p:sp>
        <p:nvSpPr>
          <p:cNvPr id="15" name="Freeform 14"/>
          <p:cNvSpPr/>
          <p:nvPr/>
        </p:nvSpPr>
        <p:spPr>
          <a:xfrm>
            <a:off x="3657146" y="6658414"/>
            <a:ext cx="119353" cy="119353"/>
          </a:xfrm>
          <a:custGeom>
            <a:avLst/>
            <a:gdLst>
              <a:gd name="connsiteX0" fmla="*/ 1080000 w 2160000"/>
              <a:gd name="connsiteY0" fmla="*/ 0 h 2160000"/>
              <a:gd name="connsiteX1" fmla="*/ 2154424 w 2160000"/>
              <a:gd name="connsiteY1" fmla="*/ 969576 h 2160000"/>
              <a:gd name="connsiteX2" fmla="*/ 2157027 w 2160000"/>
              <a:gd name="connsiteY2" fmla="*/ 1021127 h 2160000"/>
              <a:gd name="connsiteX3" fmla="*/ 2159999 w 2160000"/>
              <a:gd name="connsiteY3" fmla="*/ 1021127 h 2160000"/>
              <a:gd name="connsiteX4" fmla="*/ 2159999 w 2160000"/>
              <a:gd name="connsiteY4" fmla="*/ 1079980 h 2160000"/>
              <a:gd name="connsiteX5" fmla="*/ 2160000 w 2160000"/>
              <a:gd name="connsiteY5" fmla="*/ 1080000 h 2160000"/>
              <a:gd name="connsiteX6" fmla="*/ 2159999 w 2160000"/>
              <a:gd name="connsiteY6" fmla="*/ 1080021 h 2160000"/>
              <a:gd name="connsiteX7" fmla="*/ 2159999 w 2160000"/>
              <a:gd name="connsiteY7" fmla="*/ 1716639 h 2160000"/>
              <a:gd name="connsiteX8" fmla="*/ 2157838 w 2160000"/>
              <a:gd name="connsiteY8" fmla="*/ 1716639 h 2160000"/>
              <a:gd name="connsiteX9" fmla="*/ 2160000 w 2160000"/>
              <a:gd name="connsiteY9" fmla="*/ 1738544 h 2160000"/>
              <a:gd name="connsiteX10" fmla="*/ 1891921 w 2160000"/>
              <a:gd name="connsiteY10" fmla="*/ 2012333 h 2160000"/>
              <a:gd name="connsiteX11" fmla="*/ 1623842 w 2160000"/>
              <a:gd name="connsiteY11" fmla="*/ 1738544 h 2160000"/>
              <a:gd name="connsiteX12" fmla="*/ 1626005 w 2160000"/>
              <a:gd name="connsiteY12" fmla="*/ 1716639 h 2160000"/>
              <a:gd name="connsiteX13" fmla="*/ 1620298 w 2160000"/>
              <a:gd name="connsiteY13" fmla="*/ 1716639 h 2160000"/>
              <a:gd name="connsiteX14" fmla="*/ 1620298 w 2160000"/>
              <a:gd name="connsiteY14" fmla="*/ 1090950 h 2160000"/>
              <a:gd name="connsiteX15" fmla="*/ 1618898 w 2160000"/>
              <a:gd name="connsiteY15" fmla="*/ 1090937 h 2160000"/>
              <a:gd name="connsiteX16" fmla="*/ 1620000 w 2160000"/>
              <a:gd name="connsiteY16" fmla="*/ 1080000 h 2160000"/>
              <a:gd name="connsiteX17" fmla="*/ 1080000 w 2160000"/>
              <a:gd name="connsiteY17" fmla="*/ 540000 h 2160000"/>
              <a:gd name="connsiteX18" fmla="*/ 540000 w 2160000"/>
              <a:gd name="connsiteY18" fmla="*/ 1080000 h 2160000"/>
              <a:gd name="connsiteX19" fmla="*/ 1080000 w 2160000"/>
              <a:gd name="connsiteY19" fmla="*/ 1620000 h 2160000"/>
              <a:gd name="connsiteX20" fmla="*/ 1172144 w 2160000"/>
              <a:gd name="connsiteY20" fmla="*/ 1610711 h 2160000"/>
              <a:gd name="connsiteX21" fmla="*/ 1192722 w 2160000"/>
              <a:gd name="connsiteY21" fmla="*/ 1599542 h 2160000"/>
              <a:gd name="connsiteX22" fmla="*/ 1205334 w 2160000"/>
              <a:gd name="connsiteY22" fmla="*/ 1595627 h 2160000"/>
              <a:gd name="connsiteX23" fmla="*/ 1218649 w 2160000"/>
              <a:gd name="connsiteY23" fmla="*/ 1594482 h 2160000"/>
              <a:gd name="connsiteX24" fmla="*/ 1273176 w 2160000"/>
              <a:gd name="connsiteY24" fmla="*/ 1581875 h 2160000"/>
              <a:gd name="connsiteX25" fmla="*/ 1277433 w 2160000"/>
              <a:gd name="connsiteY25" fmla="*/ 1580379 h 2160000"/>
              <a:gd name="connsiteX26" fmla="*/ 1297818 w 2160000"/>
              <a:gd name="connsiteY26" fmla="*/ 1578324 h 2160000"/>
              <a:gd name="connsiteX27" fmla="*/ 1567818 w 2160000"/>
              <a:gd name="connsiteY27" fmla="*/ 1848324 h 2160000"/>
              <a:gd name="connsiteX28" fmla="*/ 1469563 w 2160000"/>
              <a:gd name="connsiteY28" fmla="*/ 2056669 h 2160000"/>
              <a:gd name="connsiteX29" fmla="*/ 1412948 w 2160000"/>
              <a:gd name="connsiteY29" fmla="*/ 2091019 h 2160000"/>
              <a:gd name="connsiteX30" fmla="*/ 1398272 w 2160000"/>
              <a:gd name="connsiteY30" fmla="*/ 2101498 h 2160000"/>
              <a:gd name="connsiteX31" fmla="*/ 1374464 w 2160000"/>
              <a:gd name="connsiteY31" fmla="*/ 2110955 h 2160000"/>
              <a:gd name="connsiteX32" fmla="*/ 1376211 w 2160000"/>
              <a:gd name="connsiteY32" fmla="*/ 2117860 h 2160000"/>
              <a:gd name="connsiteX33" fmla="*/ 1321962 w 2160000"/>
              <a:gd name="connsiteY33" fmla="*/ 2131809 h 2160000"/>
              <a:gd name="connsiteX34" fmla="*/ 1306247 w 2160000"/>
              <a:gd name="connsiteY34" fmla="*/ 2138051 h 2160000"/>
              <a:gd name="connsiteX35" fmla="*/ 1267530 w 2160000"/>
              <a:gd name="connsiteY35" fmla="*/ 2142656 h 2160000"/>
              <a:gd name="connsiteX36" fmla="*/ 1190424 w 2160000"/>
              <a:gd name="connsiteY36" fmla="*/ 2154424 h 2160000"/>
              <a:gd name="connsiteX37" fmla="*/ 1080000 w 2160000"/>
              <a:gd name="connsiteY37" fmla="*/ 2160000 h 2160000"/>
              <a:gd name="connsiteX38" fmla="*/ 0 w 2160000"/>
              <a:gd name="connsiteY38" fmla="*/ 1080000 h 2160000"/>
              <a:gd name="connsiteX39" fmla="*/ 1080000 w 2160000"/>
              <a:gd name="connsiteY39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160000" h="2160000">
                <a:moveTo>
                  <a:pt x="1080000" y="0"/>
                </a:moveTo>
                <a:cubicBezTo>
                  <a:pt x="1639189" y="0"/>
                  <a:pt x="2099117" y="424979"/>
                  <a:pt x="2154424" y="969576"/>
                </a:cubicBezTo>
                <a:lnTo>
                  <a:pt x="2157027" y="1021127"/>
                </a:lnTo>
                <a:lnTo>
                  <a:pt x="2159999" y="1021127"/>
                </a:lnTo>
                <a:lnTo>
                  <a:pt x="2159999" y="1079980"/>
                </a:lnTo>
                <a:lnTo>
                  <a:pt x="2160000" y="1080000"/>
                </a:lnTo>
                <a:lnTo>
                  <a:pt x="2159999" y="1080021"/>
                </a:lnTo>
                <a:lnTo>
                  <a:pt x="2159999" y="1716639"/>
                </a:lnTo>
                <a:lnTo>
                  <a:pt x="2157838" y="1716639"/>
                </a:lnTo>
                <a:lnTo>
                  <a:pt x="2160000" y="1738544"/>
                </a:lnTo>
                <a:cubicBezTo>
                  <a:pt x="2160000" y="1889753"/>
                  <a:pt x="2039977" y="2012333"/>
                  <a:pt x="1891921" y="2012333"/>
                </a:cubicBezTo>
                <a:cubicBezTo>
                  <a:pt x="1743865" y="2012333"/>
                  <a:pt x="1623842" y="1889753"/>
                  <a:pt x="1623842" y="1738544"/>
                </a:cubicBezTo>
                <a:lnTo>
                  <a:pt x="1626005" y="1716639"/>
                </a:lnTo>
                <a:lnTo>
                  <a:pt x="1620298" y="1716639"/>
                </a:lnTo>
                <a:lnTo>
                  <a:pt x="1620298" y="1090950"/>
                </a:lnTo>
                <a:lnTo>
                  <a:pt x="1618898" y="1090937"/>
                </a:lnTo>
                <a:lnTo>
                  <a:pt x="1620000" y="1080000"/>
                </a:lnTo>
                <a:cubicBezTo>
                  <a:pt x="1620000" y="781766"/>
                  <a:pt x="1378234" y="540000"/>
                  <a:pt x="1080000" y="540000"/>
                </a:cubicBezTo>
                <a:cubicBezTo>
                  <a:pt x="781766" y="540000"/>
                  <a:pt x="540000" y="781766"/>
                  <a:pt x="540000" y="1080000"/>
                </a:cubicBezTo>
                <a:cubicBezTo>
                  <a:pt x="540000" y="1378234"/>
                  <a:pt x="781766" y="1620000"/>
                  <a:pt x="1080000" y="1620000"/>
                </a:cubicBezTo>
                <a:lnTo>
                  <a:pt x="1172144" y="1610711"/>
                </a:lnTo>
                <a:lnTo>
                  <a:pt x="1192722" y="1599542"/>
                </a:lnTo>
                <a:lnTo>
                  <a:pt x="1205334" y="1595627"/>
                </a:lnTo>
                <a:lnTo>
                  <a:pt x="1218649" y="1594482"/>
                </a:lnTo>
                <a:cubicBezTo>
                  <a:pt x="1237851" y="1591023"/>
                  <a:pt x="1256099" y="1586790"/>
                  <a:pt x="1273176" y="1581875"/>
                </a:cubicBezTo>
                <a:lnTo>
                  <a:pt x="1277433" y="1580379"/>
                </a:lnTo>
                <a:lnTo>
                  <a:pt x="1297818" y="1578324"/>
                </a:lnTo>
                <a:cubicBezTo>
                  <a:pt x="1446935" y="1578324"/>
                  <a:pt x="1567818" y="1699207"/>
                  <a:pt x="1567818" y="1848324"/>
                </a:cubicBezTo>
                <a:cubicBezTo>
                  <a:pt x="1567818" y="1932202"/>
                  <a:pt x="1529570" y="2007147"/>
                  <a:pt x="1469563" y="2056669"/>
                </a:cubicBezTo>
                <a:lnTo>
                  <a:pt x="1412948" y="2091019"/>
                </a:lnTo>
                <a:lnTo>
                  <a:pt x="1398272" y="2101498"/>
                </a:lnTo>
                <a:lnTo>
                  <a:pt x="1374464" y="2110955"/>
                </a:lnTo>
                <a:lnTo>
                  <a:pt x="1376211" y="2117860"/>
                </a:lnTo>
                <a:lnTo>
                  <a:pt x="1321962" y="2131809"/>
                </a:lnTo>
                <a:lnTo>
                  <a:pt x="1306247" y="2138051"/>
                </a:lnTo>
                <a:lnTo>
                  <a:pt x="1267530" y="2142656"/>
                </a:lnTo>
                <a:lnTo>
                  <a:pt x="1190424" y="2154424"/>
                </a:lnTo>
                <a:cubicBezTo>
                  <a:pt x="1154118" y="2158111"/>
                  <a:pt x="1117280" y="2160000"/>
                  <a:pt x="1080000" y="2160000"/>
                </a:cubicBezTo>
                <a:cubicBezTo>
                  <a:pt x="483532" y="2160000"/>
                  <a:pt x="0" y="1676468"/>
                  <a:pt x="0" y="1080000"/>
                </a:cubicBezTo>
                <a:cubicBezTo>
                  <a:pt x="0" y="483532"/>
                  <a:pt x="483532" y="0"/>
                  <a:pt x="1080000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>
              <a:latin typeface="Oxygen" panose="02000503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5DA9C9-6CBC-D379-7063-E00A790DBA02}"/>
              </a:ext>
            </a:extLst>
          </p:cNvPr>
          <p:cNvSpPr txBox="1"/>
          <p:nvPr/>
        </p:nvSpPr>
        <p:spPr>
          <a:xfrm>
            <a:off x="429409" y="5698877"/>
            <a:ext cx="90471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i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AI won’t replace humans. But those with AI will replace those without AI.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0368F5-6B48-79E8-DAB8-EFD435A16EF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3051" y="6070970"/>
            <a:ext cx="1607746" cy="760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0310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8F011EF-041A-8C11-D815-DFAC04F5B5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692" y="1829347"/>
            <a:ext cx="3199306" cy="3199306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645752" y="1785666"/>
            <a:ext cx="3297898" cy="3286667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70000">
                <a:srgbClr val="FFFFFF"/>
              </a:gs>
              <a:gs pos="62000">
                <a:schemeClr val="bg1">
                  <a:alpha val="3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5019" y="6575624"/>
            <a:ext cx="3343275" cy="296664"/>
          </a:xfrm>
        </p:spPr>
        <p:txBody>
          <a:bodyPr/>
          <a:lstStyle/>
          <a:p>
            <a:r>
              <a:rPr lang="en-US" sz="813" b="1" dirty="0">
                <a:latin typeface="Oxygen" panose="02000503000000000000" pitchFamily="2" charset="0"/>
              </a:rPr>
              <a:t>nodiam – Private &amp; Confidential – 2023 © </a:t>
            </a:r>
            <a:endParaRPr lang="en-AU" sz="813" b="1" dirty="0">
              <a:latin typeface="Oxygen" panose="02000503000000000000" pitchFamily="2" charset="0"/>
            </a:endParaRPr>
          </a:p>
        </p:txBody>
      </p:sp>
      <p:sp>
        <p:nvSpPr>
          <p:cNvPr id="15" name="Freeform 14"/>
          <p:cNvSpPr/>
          <p:nvPr/>
        </p:nvSpPr>
        <p:spPr>
          <a:xfrm>
            <a:off x="3657146" y="6658414"/>
            <a:ext cx="119353" cy="119353"/>
          </a:xfrm>
          <a:custGeom>
            <a:avLst/>
            <a:gdLst>
              <a:gd name="connsiteX0" fmla="*/ 1080000 w 2160000"/>
              <a:gd name="connsiteY0" fmla="*/ 0 h 2160000"/>
              <a:gd name="connsiteX1" fmla="*/ 2154424 w 2160000"/>
              <a:gd name="connsiteY1" fmla="*/ 969576 h 2160000"/>
              <a:gd name="connsiteX2" fmla="*/ 2157027 w 2160000"/>
              <a:gd name="connsiteY2" fmla="*/ 1021127 h 2160000"/>
              <a:gd name="connsiteX3" fmla="*/ 2159999 w 2160000"/>
              <a:gd name="connsiteY3" fmla="*/ 1021127 h 2160000"/>
              <a:gd name="connsiteX4" fmla="*/ 2159999 w 2160000"/>
              <a:gd name="connsiteY4" fmla="*/ 1079980 h 2160000"/>
              <a:gd name="connsiteX5" fmla="*/ 2160000 w 2160000"/>
              <a:gd name="connsiteY5" fmla="*/ 1080000 h 2160000"/>
              <a:gd name="connsiteX6" fmla="*/ 2159999 w 2160000"/>
              <a:gd name="connsiteY6" fmla="*/ 1080021 h 2160000"/>
              <a:gd name="connsiteX7" fmla="*/ 2159999 w 2160000"/>
              <a:gd name="connsiteY7" fmla="*/ 1716639 h 2160000"/>
              <a:gd name="connsiteX8" fmla="*/ 2157838 w 2160000"/>
              <a:gd name="connsiteY8" fmla="*/ 1716639 h 2160000"/>
              <a:gd name="connsiteX9" fmla="*/ 2160000 w 2160000"/>
              <a:gd name="connsiteY9" fmla="*/ 1738544 h 2160000"/>
              <a:gd name="connsiteX10" fmla="*/ 1891921 w 2160000"/>
              <a:gd name="connsiteY10" fmla="*/ 2012333 h 2160000"/>
              <a:gd name="connsiteX11" fmla="*/ 1623842 w 2160000"/>
              <a:gd name="connsiteY11" fmla="*/ 1738544 h 2160000"/>
              <a:gd name="connsiteX12" fmla="*/ 1626005 w 2160000"/>
              <a:gd name="connsiteY12" fmla="*/ 1716639 h 2160000"/>
              <a:gd name="connsiteX13" fmla="*/ 1620298 w 2160000"/>
              <a:gd name="connsiteY13" fmla="*/ 1716639 h 2160000"/>
              <a:gd name="connsiteX14" fmla="*/ 1620298 w 2160000"/>
              <a:gd name="connsiteY14" fmla="*/ 1090950 h 2160000"/>
              <a:gd name="connsiteX15" fmla="*/ 1618898 w 2160000"/>
              <a:gd name="connsiteY15" fmla="*/ 1090937 h 2160000"/>
              <a:gd name="connsiteX16" fmla="*/ 1620000 w 2160000"/>
              <a:gd name="connsiteY16" fmla="*/ 1080000 h 2160000"/>
              <a:gd name="connsiteX17" fmla="*/ 1080000 w 2160000"/>
              <a:gd name="connsiteY17" fmla="*/ 540000 h 2160000"/>
              <a:gd name="connsiteX18" fmla="*/ 540000 w 2160000"/>
              <a:gd name="connsiteY18" fmla="*/ 1080000 h 2160000"/>
              <a:gd name="connsiteX19" fmla="*/ 1080000 w 2160000"/>
              <a:gd name="connsiteY19" fmla="*/ 1620000 h 2160000"/>
              <a:gd name="connsiteX20" fmla="*/ 1172144 w 2160000"/>
              <a:gd name="connsiteY20" fmla="*/ 1610711 h 2160000"/>
              <a:gd name="connsiteX21" fmla="*/ 1192722 w 2160000"/>
              <a:gd name="connsiteY21" fmla="*/ 1599542 h 2160000"/>
              <a:gd name="connsiteX22" fmla="*/ 1205334 w 2160000"/>
              <a:gd name="connsiteY22" fmla="*/ 1595627 h 2160000"/>
              <a:gd name="connsiteX23" fmla="*/ 1218649 w 2160000"/>
              <a:gd name="connsiteY23" fmla="*/ 1594482 h 2160000"/>
              <a:gd name="connsiteX24" fmla="*/ 1273176 w 2160000"/>
              <a:gd name="connsiteY24" fmla="*/ 1581875 h 2160000"/>
              <a:gd name="connsiteX25" fmla="*/ 1277433 w 2160000"/>
              <a:gd name="connsiteY25" fmla="*/ 1580379 h 2160000"/>
              <a:gd name="connsiteX26" fmla="*/ 1297818 w 2160000"/>
              <a:gd name="connsiteY26" fmla="*/ 1578324 h 2160000"/>
              <a:gd name="connsiteX27" fmla="*/ 1567818 w 2160000"/>
              <a:gd name="connsiteY27" fmla="*/ 1848324 h 2160000"/>
              <a:gd name="connsiteX28" fmla="*/ 1469563 w 2160000"/>
              <a:gd name="connsiteY28" fmla="*/ 2056669 h 2160000"/>
              <a:gd name="connsiteX29" fmla="*/ 1412948 w 2160000"/>
              <a:gd name="connsiteY29" fmla="*/ 2091019 h 2160000"/>
              <a:gd name="connsiteX30" fmla="*/ 1398272 w 2160000"/>
              <a:gd name="connsiteY30" fmla="*/ 2101498 h 2160000"/>
              <a:gd name="connsiteX31" fmla="*/ 1374464 w 2160000"/>
              <a:gd name="connsiteY31" fmla="*/ 2110955 h 2160000"/>
              <a:gd name="connsiteX32" fmla="*/ 1376211 w 2160000"/>
              <a:gd name="connsiteY32" fmla="*/ 2117860 h 2160000"/>
              <a:gd name="connsiteX33" fmla="*/ 1321962 w 2160000"/>
              <a:gd name="connsiteY33" fmla="*/ 2131809 h 2160000"/>
              <a:gd name="connsiteX34" fmla="*/ 1306247 w 2160000"/>
              <a:gd name="connsiteY34" fmla="*/ 2138051 h 2160000"/>
              <a:gd name="connsiteX35" fmla="*/ 1267530 w 2160000"/>
              <a:gd name="connsiteY35" fmla="*/ 2142656 h 2160000"/>
              <a:gd name="connsiteX36" fmla="*/ 1190424 w 2160000"/>
              <a:gd name="connsiteY36" fmla="*/ 2154424 h 2160000"/>
              <a:gd name="connsiteX37" fmla="*/ 1080000 w 2160000"/>
              <a:gd name="connsiteY37" fmla="*/ 2160000 h 2160000"/>
              <a:gd name="connsiteX38" fmla="*/ 0 w 2160000"/>
              <a:gd name="connsiteY38" fmla="*/ 1080000 h 2160000"/>
              <a:gd name="connsiteX39" fmla="*/ 1080000 w 2160000"/>
              <a:gd name="connsiteY39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160000" h="2160000">
                <a:moveTo>
                  <a:pt x="1080000" y="0"/>
                </a:moveTo>
                <a:cubicBezTo>
                  <a:pt x="1639189" y="0"/>
                  <a:pt x="2099117" y="424979"/>
                  <a:pt x="2154424" y="969576"/>
                </a:cubicBezTo>
                <a:lnTo>
                  <a:pt x="2157027" y="1021127"/>
                </a:lnTo>
                <a:lnTo>
                  <a:pt x="2159999" y="1021127"/>
                </a:lnTo>
                <a:lnTo>
                  <a:pt x="2159999" y="1079980"/>
                </a:lnTo>
                <a:lnTo>
                  <a:pt x="2160000" y="1080000"/>
                </a:lnTo>
                <a:lnTo>
                  <a:pt x="2159999" y="1080021"/>
                </a:lnTo>
                <a:lnTo>
                  <a:pt x="2159999" y="1716639"/>
                </a:lnTo>
                <a:lnTo>
                  <a:pt x="2157838" y="1716639"/>
                </a:lnTo>
                <a:lnTo>
                  <a:pt x="2160000" y="1738544"/>
                </a:lnTo>
                <a:cubicBezTo>
                  <a:pt x="2160000" y="1889753"/>
                  <a:pt x="2039977" y="2012333"/>
                  <a:pt x="1891921" y="2012333"/>
                </a:cubicBezTo>
                <a:cubicBezTo>
                  <a:pt x="1743865" y="2012333"/>
                  <a:pt x="1623842" y="1889753"/>
                  <a:pt x="1623842" y="1738544"/>
                </a:cubicBezTo>
                <a:lnTo>
                  <a:pt x="1626005" y="1716639"/>
                </a:lnTo>
                <a:lnTo>
                  <a:pt x="1620298" y="1716639"/>
                </a:lnTo>
                <a:lnTo>
                  <a:pt x="1620298" y="1090950"/>
                </a:lnTo>
                <a:lnTo>
                  <a:pt x="1618898" y="1090937"/>
                </a:lnTo>
                <a:lnTo>
                  <a:pt x="1620000" y="1080000"/>
                </a:lnTo>
                <a:cubicBezTo>
                  <a:pt x="1620000" y="781766"/>
                  <a:pt x="1378234" y="540000"/>
                  <a:pt x="1080000" y="540000"/>
                </a:cubicBezTo>
                <a:cubicBezTo>
                  <a:pt x="781766" y="540000"/>
                  <a:pt x="540000" y="781766"/>
                  <a:pt x="540000" y="1080000"/>
                </a:cubicBezTo>
                <a:cubicBezTo>
                  <a:pt x="540000" y="1378234"/>
                  <a:pt x="781766" y="1620000"/>
                  <a:pt x="1080000" y="1620000"/>
                </a:cubicBezTo>
                <a:lnTo>
                  <a:pt x="1172144" y="1610711"/>
                </a:lnTo>
                <a:lnTo>
                  <a:pt x="1192722" y="1599542"/>
                </a:lnTo>
                <a:lnTo>
                  <a:pt x="1205334" y="1595627"/>
                </a:lnTo>
                <a:lnTo>
                  <a:pt x="1218649" y="1594482"/>
                </a:lnTo>
                <a:cubicBezTo>
                  <a:pt x="1237851" y="1591023"/>
                  <a:pt x="1256099" y="1586790"/>
                  <a:pt x="1273176" y="1581875"/>
                </a:cubicBezTo>
                <a:lnTo>
                  <a:pt x="1277433" y="1580379"/>
                </a:lnTo>
                <a:lnTo>
                  <a:pt x="1297818" y="1578324"/>
                </a:lnTo>
                <a:cubicBezTo>
                  <a:pt x="1446935" y="1578324"/>
                  <a:pt x="1567818" y="1699207"/>
                  <a:pt x="1567818" y="1848324"/>
                </a:cubicBezTo>
                <a:cubicBezTo>
                  <a:pt x="1567818" y="1932202"/>
                  <a:pt x="1529570" y="2007147"/>
                  <a:pt x="1469563" y="2056669"/>
                </a:cubicBezTo>
                <a:lnTo>
                  <a:pt x="1412948" y="2091019"/>
                </a:lnTo>
                <a:lnTo>
                  <a:pt x="1398272" y="2101498"/>
                </a:lnTo>
                <a:lnTo>
                  <a:pt x="1374464" y="2110955"/>
                </a:lnTo>
                <a:lnTo>
                  <a:pt x="1376211" y="2117860"/>
                </a:lnTo>
                <a:lnTo>
                  <a:pt x="1321962" y="2131809"/>
                </a:lnTo>
                <a:lnTo>
                  <a:pt x="1306247" y="2138051"/>
                </a:lnTo>
                <a:lnTo>
                  <a:pt x="1267530" y="2142656"/>
                </a:lnTo>
                <a:lnTo>
                  <a:pt x="1190424" y="2154424"/>
                </a:lnTo>
                <a:cubicBezTo>
                  <a:pt x="1154118" y="2158111"/>
                  <a:pt x="1117280" y="2160000"/>
                  <a:pt x="1080000" y="2160000"/>
                </a:cubicBezTo>
                <a:cubicBezTo>
                  <a:pt x="483532" y="2160000"/>
                  <a:pt x="0" y="1676468"/>
                  <a:pt x="0" y="1080000"/>
                </a:cubicBezTo>
                <a:cubicBezTo>
                  <a:pt x="0" y="483532"/>
                  <a:pt x="483532" y="0"/>
                  <a:pt x="1080000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>
              <a:latin typeface="Oxygen" panose="02000503000000000000" pitchFamily="2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332466" y="1309756"/>
            <a:ext cx="4261028" cy="22927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Professionals in Demand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Data Scientists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Machine Learning Engineers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NLP, CV, LLM, GAN Specialists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IoT Specialists &amp; Robotics Engineers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5F87CB-32C6-DA4D-84E7-9C0382588100}"/>
              </a:ext>
            </a:extLst>
          </p:cNvPr>
          <p:cNvSpPr txBox="1"/>
          <p:nvPr/>
        </p:nvSpPr>
        <p:spPr>
          <a:xfrm>
            <a:off x="845907" y="233121"/>
            <a:ext cx="82141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cap="small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Job Opportunities in AI &amp; Data Science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0A70E0-2CCA-D4EF-CE55-AFA03037D0D7}"/>
              </a:ext>
            </a:extLst>
          </p:cNvPr>
          <p:cNvSpPr/>
          <p:nvPr/>
        </p:nvSpPr>
        <p:spPr>
          <a:xfrm>
            <a:off x="4332466" y="3697942"/>
            <a:ext cx="4652914" cy="19697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Salary Band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Highest paid professionals in India &amp; abroad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Fastest growing careers, globally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Highest vacancy rates in job sites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63D8968-4FD2-ACF5-2EEB-BBEF842A17B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3051" y="6070970"/>
            <a:ext cx="1607746" cy="760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4244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 28"/>
          <p:cNvSpPr/>
          <p:nvPr/>
        </p:nvSpPr>
        <p:spPr>
          <a:xfrm>
            <a:off x="6799573" y="342059"/>
            <a:ext cx="435031" cy="428454"/>
          </a:xfrm>
          <a:custGeom>
            <a:avLst/>
            <a:gdLst>
              <a:gd name="connsiteX0" fmla="*/ 1080000 w 2160000"/>
              <a:gd name="connsiteY0" fmla="*/ 0 h 2160000"/>
              <a:gd name="connsiteX1" fmla="*/ 2154424 w 2160000"/>
              <a:gd name="connsiteY1" fmla="*/ 969576 h 2160000"/>
              <a:gd name="connsiteX2" fmla="*/ 2157027 w 2160000"/>
              <a:gd name="connsiteY2" fmla="*/ 1021127 h 2160000"/>
              <a:gd name="connsiteX3" fmla="*/ 2159999 w 2160000"/>
              <a:gd name="connsiteY3" fmla="*/ 1021127 h 2160000"/>
              <a:gd name="connsiteX4" fmla="*/ 2159999 w 2160000"/>
              <a:gd name="connsiteY4" fmla="*/ 1079980 h 2160000"/>
              <a:gd name="connsiteX5" fmla="*/ 2160000 w 2160000"/>
              <a:gd name="connsiteY5" fmla="*/ 1080000 h 2160000"/>
              <a:gd name="connsiteX6" fmla="*/ 2159999 w 2160000"/>
              <a:gd name="connsiteY6" fmla="*/ 1080021 h 2160000"/>
              <a:gd name="connsiteX7" fmla="*/ 2159999 w 2160000"/>
              <a:gd name="connsiteY7" fmla="*/ 1716639 h 2160000"/>
              <a:gd name="connsiteX8" fmla="*/ 2157838 w 2160000"/>
              <a:gd name="connsiteY8" fmla="*/ 1716639 h 2160000"/>
              <a:gd name="connsiteX9" fmla="*/ 2160000 w 2160000"/>
              <a:gd name="connsiteY9" fmla="*/ 1738544 h 2160000"/>
              <a:gd name="connsiteX10" fmla="*/ 1891921 w 2160000"/>
              <a:gd name="connsiteY10" fmla="*/ 2012333 h 2160000"/>
              <a:gd name="connsiteX11" fmla="*/ 1623842 w 2160000"/>
              <a:gd name="connsiteY11" fmla="*/ 1738544 h 2160000"/>
              <a:gd name="connsiteX12" fmla="*/ 1626005 w 2160000"/>
              <a:gd name="connsiteY12" fmla="*/ 1716639 h 2160000"/>
              <a:gd name="connsiteX13" fmla="*/ 1620298 w 2160000"/>
              <a:gd name="connsiteY13" fmla="*/ 1716639 h 2160000"/>
              <a:gd name="connsiteX14" fmla="*/ 1620298 w 2160000"/>
              <a:gd name="connsiteY14" fmla="*/ 1090950 h 2160000"/>
              <a:gd name="connsiteX15" fmla="*/ 1618898 w 2160000"/>
              <a:gd name="connsiteY15" fmla="*/ 1090937 h 2160000"/>
              <a:gd name="connsiteX16" fmla="*/ 1620000 w 2160000"/>
              <a:gd name="connsiteY16" fmla="*/ 1080000 h 2160000"/>
              <a:gd name="connsiteX17" fmla="*/ 1080000 w 2160000"/>
              <a:gd name="connsiteY17" fmla="*/ 540000 h 2160000"/>
              <a:gd name="connsiteX18" fmla="*/ 540000 w 2160000"/>
              <a:gd name="connsiteY18" fmla="*/ 1080000 h 2160000"/>
              <a:gd name="connsiteX19" fmla="*/ 1080000 w 2160000"/>
              <a:gd name="connsiteY19" fmla="*/ 1620000 h 2160000"/>
              <a:gd name="connsiteX20" fmla="*/ 1172144 w 2160000"/>
              <a:gd name="connsiteY20" fmla="*/ 1610711 h 2160000"/>
              <a:gd name="connsiteX21" fmla="*/ 1192722 w 2160000"/>
              <a:gd name="connsiteY21" fmla="*/ 1599542 h 2160000"/>
              <a:gd name="connsiteX22" fmla="*/ 1205334 w 2160000"/>
              <a:gd name="connsiteY22" fmla="*/ 1595627 h 2160000"/>
              <a:gd name="connsiteX23" fmla="*/ 1218649 w 2160000"/>
              <a:gd name="connsiteY23" fmla="*/ 1594482 h 2160000"/>
              <a:gd name="connsiteX24" fmla="*/ 1273176 w 2160000"/>
              <a:gd name="connsiteY24" fmla="*/ 1581875 h 2160000"/>
              <a:gd name="connsiteX25" fmla="*/ 1277433 w 2160000"/>
              <a:gd name="connsiteY25" fmla="*/ 1580379 h 2160000"/>
              <a:gd name="connsiteX26" fmla="*/ 1297818 w 2160000"/>
              <a:gd name="connsiteY26" fmla="*/ 1578324 h 2160000"/>
              <a:gd name="connsiteX27" fmla="*/ 1567818 w 2160000"/>
              <a:gd name="connsiteY27" fmla="*/ 1848324 h 2160000"/>
              <a:gd name="connsiteX28" fmla="*/ 1469563 w 2160000"/>
              <a:gd name="connsiteY28" fmla="*/ 2056669 h 2160000"/>
              <a:gd name="connsiteX29" fmla="*/ 1412948 w 2160000"/>
              <a:gd name="connsiteY29" fmla="*/ 2091019 h 2160000"/>
              <a:gd name="connsiteX30" fmla="*/ 1398272 w 2160000"/>
              <a:gd name="connsiteY30" fmla="*/ 2101498 h 2160000"/>
              <a:gd name="connsiteX31" fmla="*/ 1374464 w 2160000"/>
              <a:gd name="connsiteY31" fmla="*/ 2110955 h 2160000"/>
              <a:gd name="connsiteX32" fmla="*/ 1376211 w 2160000"/>
              <a:gd name="connsiteY32" fmla="*/ 2117860 h 2160000"/>
              <a:gd name="connsiteX33" fmla="*/ 1321962 w 2160000"/>
              <a:gd name="connsiteY33" fmla="*/ 2131809 h 2160000"/>
              <a:gd name="connsiteX34" fmla="*/ 1306247 w 2160000"/>
              <a:gd name="connsiteY34" fmla="*/ 2138051 h 2160000"/>
              <a:gd name="connsiteX35" fmla="*/ 1267530 w 2160000"/>
              <a:gd name="connsiteY35" fmla="*/ 2142656 h 2160000"/>
              <a:gd name="connsiteX36" fmla="*/ 1190424 w 2160000"/>
              <a:gd name="connsiteY36" fmla="*/ 2154424 h 2160000"/>
              <a:gd name="connsiteX37" fmla="*/ 1080000 w 2160000"/>
              <a:gd name="connsiteY37" fmla="*/ 2160000 h 2160000"/>
              <a:gd name="connsiteX38" fmla="*/ 0 w 2160000"/>
              <a:gd name="connsiteY38" fmla="*/ 1080000 h 2160000"/>
              <a:gd name="connsiteX39" fmla="*/ 1080000 w 2160000"/>
              <a:gd name="connsiteY39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160000" h="2160000">
                <a:moveTo>
                  <a:pt x="1080000" y="0"/>
                </a:moveTo>
                <a:cubicBezTo>
                  <a:pt x="1639189" y="0"/>
                  <a:pt x="2099117" y="424979"/>
                  <a:pt x="2154424" y="969576"/>
                </a:cubicBezTo>
                <a:lnTo>
                  <a:pt x="2157027" y="1021127"/>
                </a:lnTo>
                <a:lnTo>
                  <a:pt x="2159999" y="1021127"/>
                </a:lnTo>
                <a:lnTo>
                  <a:pt x="2159999" y="1079980"/>
                </a:lnTo>
                <a:lnTo>
                  <a:pt x="2160000" y="1080000"/>
                </a:lnTo>
                <a:lnTo>
                  <a:pt x="2159999" y="1080021"/>
                </a:lnTo>
                <a:lnTo>
                  <a:pt x="2159999" y="1716639"/>
                </a:lnTo>
                <a:lnTo>
                  <a:pt x="2157838" y="1716639"/>
                </a:lnTo>
                <a:lnTo>
                  <a:pt x="2160000" y="1738544"/>
                </a:lnTo>
                <a:cubicBezTo>
                  <a:pt x="2160000" y="1889753"/>
                  <a:pt x="2039977" y="2012333"/>
                  <a:pt x="1891921" y="2012333"/>
                </a:cubicBezTo>
                <a:cubicBezTo>
                  <a:pt x="1743865" y="2012333"/>
                  <a:pt x="1623842" y="1889753"/>
                  <a:pt x="1623842" y="1738544"/>
                </a:cubicBezTo>
                <a:lnTo>
                  <a:pt x="1626005" y="1716639"/>
                </a:lnTo>
                <a:lnTo>
                  <a:pt x="1620298" y="1716639"/>
                </a:lnTo>
                <a:lnTo>
                  <a:pt x="1620298" y="1090950"/>
                </a:lnTo>
                <a:lnTo>
                  <a:pt x="1618898" y="1090937"/>
                </a:lnTo>
                <a:lnTo>
                  <a:pt x="1620000" y="1080000"/>
                </a:lnTo>
                <a:cubicBezTo>
                  <a:pt x="1620000" y="781766"/>
                  <a:pt x="1378234" y="540000"/>
                  <a:pt x="1080000" y="540000"/>
                </a:cubicBezTo>
                <a:cubicBezTo>
                  <a:pt x="781766" y="540000"/>
                  <a:pt x="540000" y="781766"/>
                  <a:pt x="540000" y="1080000"/>
                </a:cubicBezTo>
                <a:cubicBezTo>
                  <a:pt x="540000" y="1378234"/>
                  <a:pt x="781766" y="1620000"/>
                  <a:pt x="1080000" y="1620000"/>
                </a:cubicBezTo>
                <a:lnTo>
                  <a:pt x="1172144" y="1610711"/>
                </a:lnTo>
                <a:lnTo>
                  <a:pt x="1192722" y="1599542"/>
                </a:lnTo>
                <a:lnTo>
                  <a:pt x="1205334" y="1595627"/>
                </a:lnTo>
                <a:lnTo>
                  <a:pt x="1218649" y="1594482"/>
                </a:lnTo>
                <a:cubicBezTo>
                  <a:pt x="1237851" y="1591023"/>
                  <a:pt x="1256099" y="1586790"/>
                  <a:pt x="1273176" y="1581875"/>
                </a:cubicBezTo>
                <a:lnTo>
                  <a:pt x="1277433" y="1580379"/>
                </a:lnTo>
                <a:lnTo>
                  <a:pt x="1297818" y="1578324"/>
                </a:lnTo>
                <a:cubicBezTo>
                  <a:pt x="1446935" y="1578324"/>
                  <a:pt x="1567818" y="1699207"/>
                  <a:pt x="1567818" y="1848324"/>
                </a:cubicBezTo>
                <a:cubicBezTo>
                  <a:pt x="1567818" y="1932202"/>
                  <a:pt x="1529570" y="2007147"/>
                  <a:pt x="1469563" y="2056669"/>
                </a:cubicBezTo>
                <a:lnTo>
                  <a:pt x="1412948" y="2091019"/>
                </a:lnTo>
                <a:lnTo>
                  <a:pt x="1398272" y="2101498"/>
                </a:lnTo>
                <a:lnTo>
                  <a:pt x="1374464" y="2110955"/>
                </a:lnTo>
                <a:lnTo>
                  <a:pt x="1376211" y="2117860"/>
                </a:lnTo>
                <a:lnTo>
                  <a:pt x="1321962" y="2131809"/>
                </a:lnTo>
                <a:lnTo>
                  <a:pt x="1306247" y="2138051"/>
                </a:lnTo>
                <a:lnTo>
                  <a:pt x="1267530" y="2142656"/>
                </a:lnTo>
                <a:lnTo>
                  <a:pt x="1190424" y="2154424"/>
                </a:lnTo>
                <a:cubicBezTo>
                  <a:pt x="1154118" y="2158111"/>
                  <a:pt x="1117280" y="2160000"/>
                  <a:pt x="1080000" y="2160000"/>
                </a:cubicBezTo>
                <a:cubicBezTo>
                  <a:pt x="483532" y="2160000"/>
                  <a:pt x="0" y="1676468"/>
                  <a:pt x="0" y="1080000"/>
                </a:cubicBezTo>
                <a:cubicBezTo>
                  <a:pt x="0" y="483532"/>
                  <a:pt x="483532" y="0"/>
                  <a:pt x="1080000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>
              <a:latin typeface="Oxygen" panose="02000503000000000000" pitchFamily="2" charset="0"/>
            </a:endParaRP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B63D8968-4FD2-ACF5-2EEB-BBEF842A17B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3051" y="6070970"/>
            <a:ext cx="1607746" cy="760535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599422" y="2012285"/>
            <a:ext cx="3513946" cy="3233530"/>
            <a:chOff x="505962" y="1777041"/>
            <a:chExt cx="3701060" cy="3479665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5962" y="1777041"/>
              <a:ext cx="3701060" cy="347966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" name="TextBox 18"/>
            <p:cNvSpPr txBox="1"/>
            <p:nvPr/>
          </p:nvSpPr>
          <p:spPr>
            <a:xfrm>
              <a:off x="2857469" y="4085429"/>
              <a:ext cx="1151980" cy="2266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b="1" dirty="0">
                  <a:solidFill>
                    <a:schemeClr val="bg1"/>
                  </a:solidFill>
                  <a:latin typeface="Oxygen" panose="02000503000000000000" pitchFamily="2" charset="0"/>
                </a:rPr>
                <a:t>Machine Learning</a:t>
              </a:r>
              <a:endParaRPr lang="en-AU" sz="1200" b="1" dirty="0">
                <a:solidFill>
                  <a:schemeClr val="bg1"/>
                </a:solidFill>
                <a:latin typeface="Oxygen" panose="02000503000000000000" pitchFamily="2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3092703" y="3339608"/>
              <a:ext cx="953087" cy="2980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b="1" dirty="0">
                  <a:solidFill>
                    <a:schemeClr val="bg1"/>
                  </a:solidFill>
                  <a:latin typeface="Oxygen" panose="02000503000000000000" pitchFamily="2" charset="0"/>
                </a:rPr>
                <a:t>Deep</a:t>
              </a:r>
              <a:r>
                <a:rPr lang="en-US" sz="1200" b="1" dirty="0">
                  <a:solidFill>
                    <a:schemeClr val="bg1"/>
                  </a:solidFill>
                  <a:latin typeface="Oxygen" panose="02000503000000000000" pitchFamily="2" charset="0"/>
                </a:rPr>
                <a:t> </a:t>
              </a:r>
              <a:r>
                <a:rPr lang="en-US" sz="800" b="1" dirty="0">
                  <a:solidFill>
                    <a:schemeClr val="bg1"/>
                  </a:solidFill>
                  <a:latin typeface="Oxygen" panose="02000503000000000000" pitchFamily="2" charset="0"/>
                </a:rPr>
                <a:t>Learning</a:t>
              </a:r>
              <a:endParaRPr lang="en-AU" sz="800" b="1" dirty="0">
                <a:solidFill>
                  <a:schemeClr val="bg1"/>
                </a:solidFill>
                <a:latin typeface="Oxygen" panose="02000503000000000000" pitchFamily="2" charset="0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2952510" y="3703026"/>
              <a:ext cx="1093280" cy="2980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b="1" dirty="0">
                  <a:solidFill>
                    <a:schemeClr val="bg1"/>
                  </a:solidFill>
                  <a:latin typeface="Oxygen" panose="02000503000000000000" pitchFamily="2" charset="0"/>
                </a:rPr>
                <a:t>Neural</a:t>
              </a:r>
              <a:r>
                <a:rPr lang="en-US" sz="1200" b="1" dirty="0">
                  <a:solidFill>
                    <a:schemeClr val="bg1"/>
                  </a:solidFill>
                  <a:latin typeface="Oxygen" panose="02000503000000000000" pitchFamily="2" charset="0"/>
                </a:rPr>
                <a:t> </a:t>
              </a:r>
              <a:r>
                <a:rPr lang="en-US" sz="800" b="1" dirty="0">
                  <a:solidFill>
                    <a:schemeClr val="bg1"/>
                  </a:solidFill>
                  <a:latin typeface="Oxygen" panose="02000503000000000000" pitchFamily="2" charset="0"/>
                </a:rPr>
                <a:t>Networks</a:t>
              </a:r>
              <a:endParaRPr lang="en-AU" sz="800" b="1" dirty="0">
                <a:solidFill>
                  <a:schemeClr val="bg1"/>
                </a:solidFill>
                <a:latin typeface="Oxygen" panose="02000503000000000000" pitchFamily="2" charset="0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2802427" y="4341330"/>
              <a:ext cx="90982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b="1" dirty="0">
                  <a:solidFill>
                    <a:schemeClr val="bg1"/>
                  </a:solidFill>
                  <a:latin typeface="Oxygen" panose="02000503000000000000" pitchFamily="2" charset="0"/>
                </a:rPr>
                <a:t>Data</a:t>
              </a:r>
              <a:r>
                <a:rPr lang="en-US" sz="1200" b="1" dirty="0">
                  <a:solidFill>
                    <a:schemeClr val="bg1"/>
                  </a:solidFill>
                  <a:latin typeface="Oxygen" panose="02000503000000000000" pitchFamily="2" charset="0"/>
                </a:rPr>
                <a:t> </a:t>
              </a:r>
              <a:r>
                <a:rPr lang="en-US" sz="800" b="1" dirty="0">
                  <a:solidFill>
                    <a:schemeClr val="bg1"/>
                  </a:solidFill>
                  <a:latin typeface="Oxygen" panose="02000503000000000000" pitchFamily="2" charset="0"/>
                </a:rPr>
                <a:t>Science</a:t>
              </a:r>
              <a:endParaRPr lang="en-AU" sz="800" b="1" dirty="0">
                <a:solidFill>
                  <a:schemeClr val="bg1"/>
                </a:solidFill>
                <a:latin typeface="Oxygen" panose="02000503000000000000" pitchFamily="2" charset="0"/>
              </a:endParaRPr>
            </a:p>
          </p:txBody>
        </p:sp>
        <p:cxnSp>
          <p:nvCxnSpPr>
            <p:cNvPr id="44" name="Straight Arrow Connector 43"/>
            <p:cNvCxnSpPr/>
            <p:nvPr/>
          </p:nvCxnSpPr>
          <p:spPr>
            <a:xfrm flipH="1" flipV="1">
              <a:off x="1567764" y="4191085"/>
              <a:ext cx="513001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/>
            <p:cNvSpPr txBox="1"/>
            <p:nvPr/>
          </p:nvSpPr>
          <p:spPr>
            <a:xfrm>
              <a:off x="670608" y="3746410"/>
              <a:ext cx="921026" cy="2266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b="1" dirty="0">
                  <a:solidFill>
                    <a:schemeClr val="bg1"/>
                  </a:solidFill>
                  <a:latin typeface="Oxygen" panose="02000503000000000000" pitchFamily="2" charset="0"/>
                </a:rPr>
                <a:t>Mathematics</a:t>
              </a:r>
              <a:endParaRPr lang="en-AU" sz="800" b="1" dirty="0">
                <a:solidFill>
                  <a:schemeClr val="bg1"/>
                </a:solidFill>
                <a:latin typeface="Oxygen" panose="02000503000000000000" pitchFamily="2" charset="0"/>
              </a:endParaRPr>
            </a:p>
          </p:txBody>
        </p:sp>
        <p:cxnSp>
          <p:nvCxnSpPr>
            <p:cNvPr id="50" name="Straight Arrow Connector 49"/>
            <p:cNvCxnSpPr/>
            <p:nvPr/>
          </p:nvCxnSpPr>
          <p:spPr>
            <a:xfrm flipH="1" flipV="1">
              <a:off x="1721116" y="4495560"/>
              <a:ext cx="513001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/>
            <p:cNvSpPr txBox="1"/>
            <p:nvPr/>
          </p:nvSpPr>
          <p:spPr>
            <a:xfrm>
              <a:off x="989903" y="4077713"/>
              <a:ext cx="724637" cy="2266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b="1" dirty="0">
                  <a:solidFill>
                    <a:schemeClr val="bg1"/>
                  </a:solidFill>
                  <a:latin typeface="Oxygen" panose="02000503000000000000" pitchFamily="2" charset="0"/>
                </a:rPr>
                <a:t>Statistics</a:t>
              </a:r>
              <a:endParaRPr lang="en-AU" sz="800" b="1" dirty="0">
                <a:solidFill>
                  <a:schemeClr val="bg1"/>
                </a:solidFill>
                <a:latin typeface="Oxygen" panose="02000503000000000000" pitchFamily="2" charset="0"/>
              </a:endParaRPr>
            </a:p>
          </p:txBody>
        </p:sp>
        <p:cxnSp>
          <p:nvCxnSpPr>
            <p:cNvPr id="53" name="Straight Arrow Connector 52"/>
            <p:cNvCxnSpPr/>
            <p:nvPr/>
          </p:nvCxnSpPr>
          <p:spPr>
            <a:xfrm flipH="1" flipV="1">
              <a:off x="1455535" y="3860587"/>
              <a:ext cx="513001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53"/>
            <p:cNvSpPr txBox="1"/>
            <p:nvPr/>
          </p:nvSpPr>
          <p:spPr>
            <a:xfrm>
              <a:off x="1243227" y="4380597"/>
              <a:ext cx="724637" cy="2266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b="1" dirty="0">
                  <a:solidFill>
                    <a:schemeClr val="bg1"/>
                  </a:solidFill>
                  <a:latin typeface="Oxygen" panose="02000503000000000000" pitchFamily="2" charset="0"/>
                </a:rPr>
                <a:t>Coding</a:t>
              </a:r>
              <a:endParaRPr lang="en-AU" sz="800" b="1" dirty="0">
                <a:solidFill>
                  <a:schemeClr val="bg1"/>
                </a:solidFill>
                <a:latin typeface="Oxygen" panose="02000503000000000000" pitchFamily="2" charset="0"/>
              </a:endParaRPr>
            </a:p>
          </p:txBody>
        </p:sp>
        <p:cxnSp>
          <p:nvCxnSpPr>
            <p:cNvPr id="55" name="Straight Arrow Connector 54"/>
            <p:cNvCxnSpPr/>
            <p:nvPr/>
          </p:nvCxnSpPr>
          <p:spPr>
            <a:xfrm flipH="1" flipV="1">
              <a:off x="1294746" y="3499897"/>
              <a:ext cx="608782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/>
            <p:cNvSpPr txBox="1"/>
            <p:nvPr/>
          </p:nvSpPr>
          <p:spPr>
            <a:xfrm>
              <a:off x="681208" y="3376738"/>
              <a:ext cx="724637" cy="2266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b="1" dirty="0">
                  <a:solidFill>
                    <a:schemeClr val="bg1"/>
                  </a:solidFill>
                  <a:latin typeface="Oxygen" panose="02000503000000000000" pitchFamily="2" charset="0"/>
                </a:rPr>
                <a:t>Creativity</a:t>
              </a:r>
              <a:endParaRPr lang="en-AU" sz="800" b="1" dirty="0">
                <a:solidFill>
                  <a:schemeClr val="bg1"/>
                </a:solidFill>
                <a:latin typeface="Oxygen" panose="02000503000000000000" pitchFamily="2" charset="0"/>
              </a:endParaRPr>
            </a:p>
          </p:txBody>
        </p:sp>
        <p:cxnSp>
          <p:nvCxnSpPr>
            <p:cNvPr id="30" name="Straight Arrow Connector 29"/>
            <p:cNvCxnSpPr/>
            <p:nvPr/>
          </p:nvCxnSpPr>
          <p:spPr>
            <a:xfrm rot="10800000" flipH="1" flipV="1">
              <a:off x="2505892" y="3859518"/>
              <a:ext cx="512999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/>
            <p:nvPr/>
          </p:nvCxnSpPr>
          <p:spPr>
            <a:xfrm rot="10800000" flipH="1" flipV="1">
              <a:off x="2552632" y="3498724"/>
              <a:ext cx="608783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/>
            <p:nvPr/>
          </p:nvCxnSpPr>
          <p:spPr>
            <a:xfrm rot="10800000" flipH="1" flipV="1">
              <a:off x="2362216" y="4501182"/>
              <a:ext cx="513001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/>
            <p:nvPr/>
          </p:nvCxnSpPr>
          <p:spPr>
            <a:xfrm rot="10800000" flipH="1" flipV="1">
              <a:off x="2413229" y="4184013"/>
              <a:ext cx="513001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6" name="Picture 5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51713" y="2452465"/>
              <a:ext cx="911348" cy="53800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89622" y="2137252"/>
              <a:ext cx="761280" cy="31521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" name="Picture 5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09276" y="2137251"/>
              <a:ext cx="601545" cy="39950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" name="Picture 5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326594" y="2488432"/>
              <a:ext cx="432263" cy="51036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7" name="Rectangle 36"/>
          <p:cNvSpPr/>
          <p:nvPr/>
        </p:nvSpPr>
        <p:spPr>
          <a:xfrm>
            <a:off x="599422" y="2014470"/>
            <a:ext cx="3513948" cy="323353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70000">
                <a:srgbClr val="FFFFFF"/>
              </a:gs>
              <a:gs pos="62000">
                <a:schemeClr val="bg1">
                  <a:alpha val="3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32" name="Rectangle 31"/>
          <p:cNvSpPr/>
          <p:nvPr/>
        </p:nvSpPr>
        <p:spPr>
          <a:xfrm>
            <a:off x="5093623" y="2023179"/>
            <a:ext cx="4212955" cy="3031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lang="en-I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Learn to Leverage Generative AI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Different models and pipelines</a:t>
            </a:r>
          </a:p>
          <a:p>
            <a:pPr marL="11430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Prompt Engineering</a:t>
            </a:r>
          </a:p>
          <a:p>
            <a:pPr marL="11430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RAG Technique</a:t>
            </a:r>
          </a:p>
          <a:p>
            <a:pPr marL="11430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Langchain, Gradio for AI based apps</a:t>
            </a:r>
          </a:p>
          <a:p>
            <a:pPr marL="11430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Deploy your own chatbot</a:t>
            </a:r>
          </a:p>
          <a:p>
            <a:pPr marL="11430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Exciting NLP projects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A5F87CB-32C6-DA4D-84E7-9C0382588100}"/>
              </a:ext>
            </a:extLst>
          </p:cNvPr>
          <p:cNvSpPr txBox="1"/>
          <p:nvPr/>
        </p:nvSpPr>
        <p:spPr>
          <a:xfrm>
            <a:off x="1618570" y="233121"/>
            <a:ext cx="73356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cap="small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Explore the Trend with     nodiam</a:t>
            </a:r>
          </a:p>
        </p:txBody>
      </p:sp>
    </p:spTree>
    <p:extLst>
      <p:ext uri="{BB962C8B-B14F-4D97-AF65-F5344CB8AC3E}">
        <p14:creationId xmlns:p14="http://schemas.microsoft.com/office/powerpoint/2010/main" val="10571626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5019" y="6575624"/>
            <a:ext cx="3343275" cy="296664"/>
          </a:xfrm>
        </p:spPr>
        <p:txBody>
          <a:bodyPr/>
          <a:lstStyle/>
          <a:p>
            <a:r>
              <a:rPr lang="en-US" sz="813" b="1" dirty="0">
                <a:latin typeface="Oxygen" panose="02000503000000000000" pitchFamily="2" charset="0"/>
              </a:rPr>
              <a:t>nodiam – Private &amp; Confidential – 2023 © </a:t>
            </a:r>
            <a:endParaRPr lang="en-AU" sz="813" b="1" dirty="0">
              <a:latin typeface="Oxygen" panose="02000503000000000000" pitchFamily="2" charset="0"/>
            </a:endParaRPr>
          </a:p>
        </p:txBody>
      </p:sp>
      <p:sp>
        <p:nvSpPr>
          <p:cNvPr id="15" name="Freeform 14"/>
          <p:cNvSpPr/>
          <p:nvPr/>
        </p:nvSpPr>
        <p:spPr>
          <a:xfrm>
            <a:off x="3657146" y="6658414"/>
            <a:ext cx="119353" cy="119353"/>
          </a:xfrm>
          <a:custGeom>
            <a:avLst/>
            <a:gdLst>
              <a:gd name="connsiteX0" fmla="*/ 1080000 w 2160000"/>
              <a:gd name="connsiteY0" fmla="*/ 0 h 2160000"/>
              <a:gd name="connsiteX1" fmla="*/ 2154424 w 2160000"/>
              <a:gd name="connsiteY1" fmla="*/ 969576 h 2160000"/>
              <a:gd name="connsiteX2" fmla="*/ 2157027 w 2160000"/>
              <a:gd name="connsiteY2" fmla="*/ 1021127 h 2160000"/>
              <a:gd name="connsiteX3" fmla="*/ 2159999 w 2160000"/>
              <a:gd name="connsiteY3" fmla="*/ 1021127 h 2160000"/>
              <a:gd name="connsiteX4" fmla="*/ 2159999 w 2160000"/>
              <a:gd name="connsiteY4" fmla="*/ 1079980 h 2160000"/>
              <a:gd name="connsiteX5" fmla="*/ 2160000 w 2160000"/>
              <a:gd name="connsiteY5" fmla="*/ 1080000 h 2160000"/>
              <a:gd name="connsiteX6" fmla="*/ 2159999 w 2160000"/>
              <a:gd name="connsiteY6" fmla="*/ 1080021 h 2160000"/>
              <a:gd name="connsiteX7" fmla="*/ 2159999 w 2160000"/>
              <a:gd name="connsiteY7" fmla="*/ 1716639 h 2160000"/>
              <a:gd name="connsiteX8" fmla="*/ 2157838 w 2160000"/>
              <a:gd name="connsiteY8" fmla="*/ 1716639 h 2160000"/>
              <a:gd name="connsiteX9" fmla="*/ 2160000 w 2160000"/>
              <a:gd name="connsiteY9" fmla="*/ 1738544 h 2160000"/>
              <a:gd name="connsiteX10" fmla="*/ 1891921 w 2160000"/>
              <a:gd name="connsiteY10" fmla="*/ 2012333 h 2160000"/>
              <a:gd name="connsiteX11" fmla="*/ 1623842 w 2160000"/>
              <a:gd name="connsiteY11" fmla="*/ 1738544 h 2160000"/>
              <a:gd name="connsiteX12" fmla="*/ 1626005 w 2160000"/>
              <a:gd name="connsiteY12" fmla="*/ 1716639 h 2160000"/>
              <a:gd name="connsiteX13" fmla="*/ 1620298 w 2160000"/>
              <a:gd name="connsiteY13" fmla="*/ 1716639 h 2160000"/>
              <a:gd name="connsiteX14" fmla="*/ 1620298 w 2160000"/>
              <a:gd name="connsiteY14" fmla="*/ 1090950 h 2160000"/>
              <a:gd name="connsiteX15" fmla="*/ 1618898 w 2160000"/>
              <a:gd name="connsiteY15" fmla="*/ 1090937 h 2160000"/>
              <a:gd name="connsiteX16" fmla="*/ 1620000 w 2160000"/>
              <a:gd name="connsiteY16" fmla="*/ 1080000 h 2160000"/>
              <a:gd name="connsiteX17" fmla="*/ 1080000 w 2160000"/>
              <a:gd name="connsiteY17" fmla="*/ 540000 h 2160000"/>
              <a:gd name="connsiteX18" fmla="*/ 540000 w 2160000"/>
              <a:gd name="connsiteY18" fmla="*/ 1080000 h 2160000"/>
              <a:gd name="connsiteX19" fmla="*/ 1080000 w 2160000"/>
              <a:gd name="connsiteY19" fmla="*/ 1620000 h 2160000"/>
              <a:gd name="connsiteX20" fmla="*/ 1172144 w 2160000"/>
              <a:gd name="connsiteY20" fmla="*/ 1610711 h 2160000"/>
              <a:gd name="connsiteX21" fmla="*/ 1192722 w 2160000"/>
              <a:gd name="connsiteY21" fmla="*/ 1599542 h 2160000"/>
              <a:gd name="connsiteX22" fmla="*/ 1205334 w 2160000"/>
              <a:gd name="connsiteY22" fmla="*/ 1595627 h 2160000"/>
              <a:gd name="connsiteX23" fmla="*/ 1218649 w 2160000"/>
              <a:gd name="connsiteY23" fmla="*/ 1594482 h 2160000"/>
              <a:gd name="connsiteX24" fmla="*/ 1273176 w 2160000"/>
              <a:gd name="connsiteY24" fmla="*/ 1581875 h 2160000"/>
              <a:gd name="connsiteX25" fmla="*/ 1277433 w 2160000"/>
              <a:gd name="connsiteY25" fmla="*/ 1580379 h 2160000"/>
              <a:gd name="connsiteX26" fmla="*/ 1297818 w 2160000"/>
              <a:gd name="connsiteY26" fmla="*/ 1578324 h 2160000"/>
              <a:gd name="connsiteX27" fmla="*/ 1567818 w 2160000"/>
              <a:gd name="connsiteY27" fmla="*/ 1848324 h 2160000"/>
              <a:gd name="connsiteX28" fmla="*/ 1469563 w 2160000"/>
              <a:gd name="connsiteY28" fmla="*/ 2056669 h 2160000"/>
              <a:gd name="connsiteX29" fmla="*/ 1412948 w 2160000"/>
              <a:gd name="connsiteY29" fmla="*/ 2091019 h 2160000"/>
              <a:gd name="connsiteX30" fmla="*/ 1398272 w 2160000"/>
              <a:gd name="connsiteY30" fmla="*/ 2101498 h 2160000"/>
              <a:gd name="connsiteX31" fmla="*/ 1374464 w 2160000"/>
              <a:gd name="connsiteY31" fmla="*/ 2110955 h 2160000"/>
              <a:gd name="connsiteX32" fmla="*/ 1376211 w 2160000"/>
              <a:gd name="connsiteY32" fmla="*/ 2117860 h 2160000"/>
              <a:gd name="connsiteX33" fmla="*/ 1321962 w 2160000"/>
              <a:gd name="connsiteY33" fmla="*/ 2131809 h 2160000"/>
              <a:gd name="connsiteX34" fmla="*/ 1306247 w 2160000"/>
              <a:gd name="connsiteY34" fmla="*/ 2138051 h 2160000"/>
              <a:gd name="connsiteX35" fmla="*/ 1267530 w 2160000"/>
              <a:gd name="connsiteY35" fmla="*/ 2142656 h 2160000"/>
              <a:gd name="connsiteX36" fmla="*/ 1190424 w 2160000"/>
              <a:gd name="connsiteY36" fmla="*/ 2154424 h 2160000"/>
              <a:gd name="connsiteX37" fmla="*/ 1080000 w 2160000"/>
              <a:gd name="connsiteY37" fmla="*/ 2160000 h 2160000"/>
              <a:gd name="connsiteX38" fmla="*/ 0 w 2160000"/>
              <a:gd name="connsiteY38" fmla="*/ 1080000 h 2160000"/>
              <a:gd name="connsiteX39" fmla="*/ 1080000 w 2160000"/>
              <a:gd name="connsiteY39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160000" h="2160000">
                <a:moveTo>
                  <a:pt x="1080000" y="0"/>
                </a:moveTo>
                <a:cubicBezTo>
                  <a:pt x="1639189" y="0"/>
                  <a:pt x="2099117" y="424979"/>
                  <a:pt x="2154424" y="969576"/>
                </a:cubicBezTo>
                <a:lnTo>
                  <a:pt x="2157027" y="1021127"/>
                </a:lnTo>
                <a:lnTo>
                  <a:pt x="2159999" y="1021127"/>
                </a:lnTo>
                <a:lnTo>
                  <a:pt x="2159999" y="1079980"/>
                </a:lnTo>
                <a:lnTo>
                  <a:pt x="2160000" y="1080000"/>
                </a:lnTo>
                <a:lnTo>
                  <a:pt x="2159999" y="1080021"/>
                </a:lnTo>
                <a:lnTo>
                  <a:pt x="2159999" y="1716639"/>
                </a:lnTo>
                <a:lnTo>
                  <a:pt x="2157838" y="1716639"/>
                </a:lnTo>
                <a:lnTo>
                  <a:pt x="2160000" y="1738544"/>
                </a:lnTo>
                <a:cubicBezTo>
                  <a:pt x="2160000" y="1889753"/>
                  <a:pt x="2039977" y="2012333"/>
                  <a:pt x="1891921" y="2012333"/>
                </a:cubicBezTo>
                <a:cubicBezTo>
                  <a:pt x="1743865" y="2012333"/>
                  <a:pt x="1623842" y="1889753"/>
                  <a:pt x="1623842" y="1738544"/>
                </a:cubicBezTo>
                <a:lnTo>
                  <a:pt x="1626005" y="1716639"/>
                </a:lnTo>
                <a:lnTo>
                  <a:pt x="1620298" y="1716639"/>
                </a:lnTo>
                <a:lnTo>
                  <a:pt x="1620298" y="1090950"/>
                </a:lnTo>
                <a:lnTo>
                  <a:pt x="1618898" y="1090937"/>
                </a:lnTo>
                <a:lnTo>
                  <a:pt x="1620000" y="1080000"/>
                </a:lnTo>
                <a:cubicBezTo>
                  <a:pt x="1620000" y="781766"/>
                  <a:pt x="1378234" y="540000"/>
                  <a:pt x="1080000" y="540000"/>
                </a:cubicBezTo>
                <a:cubicBezTo>
                  <a:pt x="781766" y="540000"/>
                  <a:pt x="540000" y="781766"/>
                  <a:pt x="540000" y="1080000"/>
                </a:cubicBezTo>
                <a:cubicBezTo>
                  <a:pt x="540000" y="1378234"/>
                  <a:pt x="781766" y="1620000"/>
                  <a:pt x="1080000" y="1620000"/>
                </a:cubicBezTo>
                <a:lnTo>
                  <a:pt x="1172144" y="1610711"/>
                </a:lnTo>
                <a:lnTo>
                  <a:pt x="1192722" y="1599542"/>
                </a:lnTo>
                <a:lnTo>
                  <a:pt x="1205334" y="1595627"/>
                </a:lnTo>
                <a:lnTo>
                  <a:pt x="1218649" y="1594482"/>
                </a:lnTo>
                <a:cubicBezTo>
                  <a:pt x="1237851" y="1591023"/>
                  <a:pt x="1256099" y="1586790"/>
                  <a:pt x="1273176" y="1581875"/>
                </a:cubicBezTo>
                <a:lnTo>
                  <a:pt x="1277433" y="1580379"/>
                </a:lnTo>
                <a:lnTo>
                  <a:pt x="1297818" y="1578324"/>
                </a:lnTo>
                <a:cubicBezTo>
                  <a:pt x="1446935" y="1578324"/>
                  <a:pt x="1567818" y="1699207"/>
                  <a:pt x="1567818" y="1848324"/>
                </a:cubicBezTo>
                <a:cubicBezTo>
                  <a:pt x="1567818" y="1932202"/>
                  <a:pt x="1529570" y="2007147"/>
                  <a:pt x="1469563" y="2056669"/>
                </a:cubicBezTo>
                <a:lnTo>
                  <a:pt x="1412948" y="2091019"/>
                </a:lnTo>
                <a:lnTo>
                  <a:pt x="1398272" y="2101498"/>
                </a:lnTo>
                <a:lnTo>
                  <a:pt x="1374464" y="2110955"/>
                </a:lnTo>
                <a:lnTo>
                  <a:pt x="1376211" y="2117860"/>
                </a:lnTo>
                <a:lnTo>
                  <a:pt x="1321962" y="2131809"/>
                </a:lnTo>
                <a:lnTo>
                  <a:pt x="1306247" y="2138051"/>
                </a:lnTo>
                <a:lnTo>
                  <a:pt x="1267530" y="2142656"/>
                </a:lnTo>
                <a:lnTo>
                  <a:pt x="1190424" y="2154424"/>
                </a:lnTo>
                <a:cubicBezTo>
                  <a:pt x="1154118" y="2158111"/>
                  <a:pt x="1117280" y="2160000"/>
                  <a:pt x="1080000" y="2160000"/>
                </a:cubicBezTo>
                <a:cubicBezTo>
                  <a:pt x="483532" y="2160000"/>
                  <a:pt x="0" y="1676468"/>
                  <a:pt x="0" y="1080000"/>
                </a:cubicBezTo>
                <a:cubicBezTo>
                  <a:pt x="0" y="483532"/>
                  <a:pt x="483532" y="0"/>
                  <a:pt x="1080000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>
              <a:latin typeface="Oxygen" panose="02000503000000000000" pitchFamily="2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201274" y="2113351"/>
            <a:ext cx="5092016" cy="26312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Economists, Social Scientists, Geologists and all</a:t>
            </a:r>
          </a:p>
          <a:p>
            <a:pPr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Multimedia Composers, Musicians, Movie Makers</a:t>
            </a:r>
          </a:p>
          <a:p>
            <a:pPr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Doctors &amp; other Medical Professionals</a:t>
            </a:r>
          </a:p>
          <a:p>
            <a:pPr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Scientists, Mathematicians &amp; Researchers</a:t>
            </a:r>
          </a:p>
          <a:p>
            <a:pPr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Corporate Strategists, Bankers &amp; Lawyers</a:t>
            </a:r>
          </a:p>
          <a:p>
            <a:pPr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Civil, Mechanical, Chemical &amp; all Engineers</a:t>
            </a:r>
          </a:p>
          <a:p>
            <a:pPr indent="-171450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5F87CB-32C6-DA4D-84E7-9C0382588100}"/>
              </a:ext>
            </a:extLst>
          </p:cNvPr>
          <p:cNvSpPr txBox="1"/>
          <p:nvPr/>
        </p:nvSpPr>
        <p:spPr>
          <a:xfrm>
            <a:off x="1231739" y="292837"/>
            <a:ext cx="74425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cap="small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AI Supports All Professions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A63D3BD-D90C-7A05-375A-B066723859BC}"/>
              </a:ext>
            </a:extLst>
          </p:cNvPr>
          <p:cNvSpPr/>
          <p:nvPr/>
        </p:nvSpPr>
        <p:spPr>
          <a:xfrm>
            <a:off x="1203174" y="5351566"/>
            <a:ext cx="8274620" cy="6114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200000"/>
              </a:lnSpc>
            </a:pPr>
            <a:r>
              <a:rPr lang="en-US" sz="2000" b="1" i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A.I. – more profound than fire or electricity!    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- Sundar Pichai, Alphabet C.E.O.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462054" y="1725940"/>
            <a:ext cx="3297898" cy="3286667"/>
            <a:chOff x="418924" y="1725940"/>
            <a:chExt cx="3297898" cy="328666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E0ED8C9-A4B5-98C3-6627-1DAE186133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8924" y="1725941"/>
              <a:ext cx="3297898" cy="3260588"/>
            </a:xfrm>
            <a:prstGeom prst="rect">
              <a:avLst/>
            </a:prstGeom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C87D4117-898F-1AAC-7DFF-D710FFB25C62}"/>
                </a:ext>
              </a:extLst>
            </p:cNvPr>
            <p:cNvSpPr/>
            <p:nvPr/>
          </p:nvSpPr>
          <p:spPr>
            <a:xfrm>
              <a:off x="418924" y="1725940"/>
              <a:ext cx="3297898" cy="3286667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</a:srgbClr>
                </a:gs>
                <a:gs pos="70000">
                  <a:srgbClr val="FFFFFF"/>
                </a:gs>
                <a:gs pos="62000">
                  <a:schemeClr val="bg1">
                    <a:alpha val="35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7C914A14-BD15-45D1-D990-BDEAC0EE06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355787" y="5310984"/>
            <a:ext cx="880388" cy="84247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BC45E35-C575-E1CD-0447-AC7F08263C70}"/>
              </a:ext>
            </a:extLst>
          </p:cNvPr>
          <p:cNvSpPr/>
          <p:nvPr/>
        </p:nvSpPr>
        <p:spPr>
          <a:xfrm>
            <a:off x="355787" y="5311626"/>
            <a:ext cx="885716" cy="841836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70000">
                <a:srgbClr val="FFFFFF"/>
              </a:gs>
              <a:gs pos="62000">
                <a:schemeClr val="bg1">
                  <a:alpha val="3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B6CF469-FFFC-6457-B4BD-C3ECC56AE76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3051" y="6070970"/>
            <a:ext cx="1607746" cy="760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4144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4973" y="6251274"/>
            <a:ext cx="1098112" cy="519455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2264539" y="0"/>
            <a:ext cx="59017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3600" b="1" cap="small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defRPr>
            </a:lvl1pPr>
          </a:lstStyle>
          <a:p>
            <a:r>
              <a:rPr lang="en-US" dirty="0"/>
              <a:t>CEO &amp; AI Department Head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421" y="1011288"/>
            <a:ext cx="1869772" cy="1867492"/>
          </a:xfrm>
          <a:prstGeom prst="rect">
            <a:avLst/>
          </a:prstGeom>
        </p:spPr>
      </p:pic>
      <p:graphicFrame>
        <p:nvGraphicFramePr>
          <p:cNvPr id="5" name="Object 4"/>
          <p:cNvGraphicFramePr>
            <a:graphicFrameLocks noChangeAspect="1"/>
          </p:cNvGraphicFramePr>
          <p:nvPr/>
        </p:nvGraphicFramePr>
        <p:xfrm>
          <a:off x="686505" y="4494755"/>
          <a:ext cx="2115467" cy="16341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crobat Document" r:id="rId5" imgW="6035040" imgH="4663156" progId="Acrobat.Document.DC">
                  <p:embed/>
                </p:oleObj>
              </mc:Choice>
              <mc:Fallback>
                <p:oleObj name="Acrobat Document" r:id="rId5" imgW="6035040" imgH="4663156" progId="Acrobat.Document.DC">
                  <p:embed/>
                  <p:pic>
                    <p:nvPicPr>
                      <p:cNvPr id="5" name="Object 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86505" y="4494755"/>
                        <a:ext cx="2115467" cy="16341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/>
        </p:nvGraphicFramePr>
        <p:xfrm>
          <a:off x="2075541" y="4508749"/>
          <a:ext cx="2115467" cy="16341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crobat Document" r:id="rId7" imgW="6035040" imgH="4663156" progId="Acrobat.Document.DC">
                  <p:embed/>
                </p:oleObj>
              </mc:Choice>
              <mc:Fallback>
                <p:oleObj name="Acrobat Document" r:id="rId7" imgW="6035040" imgH="4663156" progId="Acrobat.Document.DC">
                  <p:embed/>
                  <p:pic>
                    <p:nvPicPr>
                      <p:cNvPr id="11" name="Object 10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075541" y="4508749"/>
                        <a:ext cx="2115467" cy="16341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/>
        </p:nvGraphicFramePr>
        <p:xfrm>
          <a:off x="3473304" y="4531369"/>
          <a:ext cx="2115467" cy="16341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crobat Document" r:id="rId9" imgW="6035040" imgH="4663156" progId="Acrobat.Document.DC">
                  <p:embed/>
                </p:oleObj>
              </mc:Choice>
              <mc:Fallback>
                <p:oleObj name="Acrobat Document" r:id="rId9" imgW="6035040" imgH="4663156" progId="Acrobat.Document.DC">
                  <p:embed/>
                  <p:pic>
                    <p:nvPicPr>
                      <p:cNvPr id="7" name="Object 6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473304" y="4531369"/>
                        <a:ext cx="2115467" cy="16341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/>
        </p:nvGraphicFramePr>
        <p:xfrm>
          <a:off x="4884410" y="4547657"/>
          <a:ext cx="2115467" cy="16341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crobat Document" r:id="rId11" imgW="6035040" imgH="4663156" progId="Acrobat.Document.DC">
                  <p:embed/>
                </p:oleObj>
              </mc:Choice>
              <mc:Fallback>
                <p:oleObj name="Acrobat Document" r:id="rId11" imgW="6035040" imgH="4663156" progId="Acrobat.Document.DC">
                  <p:embed/>
                  <p:pic>
                    <p:nvPicPr>
                      <p:cNvPr id="10" name="Object 9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884410" y="4547657"/>
                        <a:ext cx="2115467" cy="16341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/>
        </p:nvGraphicFramePr>
        <p:xfrm>
          <a:off x="6292348" y="4561651"/>
          <a:ext cx="2115467" cy="16341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crobat Document" r:id="rId13" imgW="6035040" imgH="4663156" progId="Acrobat.Document.DC">
                  <p:embed/>
                </p:oleObj>
              </mc:Choice>
              <mc:Fallback>
                <p:oleObj name="Acrobat Document" r:id="rId13" imgW="6035040" imgH="4663156" progId="Acrobat.Document.DC">
                  <p:embed/>
                  <p:pic>
                    <p:nvPicPr>
                      <p:cNvPr id="8" name="Object 7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6292348" y="4561651"/>
                        <a:ext cx="2115467" cy="16341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/>
        </p:nvGraphicFramePr>
        <p:xfrm>
          <a:off x="7710554" y="4583698"/>
          <a:ext cx="2115467" cy="16341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crobat Document" r:id="rId15" imgW="6035040" imgH="4663156" progId="Acrobat.Document.DC">
                  <p:embed/>
                </p:oleObj>
              </mc:Choice>
              <mc:Fallback>
                <p:oleObj name="Acrobat Document" r:id="rId15" imgW="6035040" imgH="4663156" progId="Acrobat.Document.DC">
                  <p:embed/>
                  <p:pic>
                    <p:nvPicPr>
                      <p:cNvPr id="9" name="Object 8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7710554" y="4583698"/>
                        <a:ext cx="2115467" cy="16341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tangle 13"/>
          <p:cNvSpPr/>
          <p:nvPr/>
        </p:nvSpPr>
        <p:spPr>
          <a:xfrm>
            <a:off x="970750" y="823381"/>
            <a:ext cx="2061114" cy="2061580"/>
          </a:xfrm>
          <a:prstGeom prst="rect">
            <a:avLst/>
          </a:prstGeom>
          <a:gradFill>
            <a:gsLst>
              <a:gs pos="70000">
                <a:srgbClr val="FFFFFF"/>
              </a:gs>
              <a:gs pos="62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6" name="TextBox 15"/>
          <p:cNvSpPr txBox="1"/>
          <p:nvPr/>
        </p:nvSpPr>
        <p:spPr>
          <a:xfrm>
            <a:off x="1004103" y="2877674"/>
            <a:ext cx="2331087" cy="9925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spcAft>
                <a:spcPts val="600"/>
              </a:spcAft>
            </a:pPr>
            <a:r>
              <a:rPr lang="en-AU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Anirban Chakrabarty, C.E.O.</a:t>
            </a:r>
          </a:p>
          <a:p>
            <a:pPr lvl="0">
              <a:spcAft>
                <a:spcPts val="600"/>
              </a:spcAft>
            </a:pPr>
            <a:r>
              <a:rPr lang="en-AU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B.E.(Electronics), M.B.A. (Finance)</a:t>
            </a:r>
          </a:p>
          <a:p>
            <a:pPr lvl="0">
              <a:spcAft>
                <a:spcPts val="600"/>
              </a:spcAft>
            </a:pPr>
            <a:r>
              <a:rPr lang="en-AU" sz="1050" b="1" u="sng" dirty="0">
                <a:solidFill>
                  <a:srgbClr val="002060"/>
                </a:solidFill>
                <a:latin typeface="Oxygen" panose="02000503000000000000" pitchFamily="2" charset="0"/>
              </a:rPr>
              <a:t>anirban@anodiam.com</a:t>
            </a:r>
          </a:p>
          <a:p>
            <a:pPr lvl="0"/>
            <a:r>
              <a:rPr lang="en-AU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+91 9073 700094 / </a:t>
            </a:r>
            <a:r>
              <a:rPr lang="en-AU" sz="1050" b="1" dirty="0">
                <a:solidFill>
                  <a:schemeClr val="bg1">
                    <a:lumMod val="65000"/>
                  </a:schemeClr>
                </a:solidFill>
                <a:latin typeface="Oxygen" panose="02000503000000000000" pitchFamily="2" charset="0"/>
              </a:rPr>
              <a:t>+61 470 142 229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959525" y="823381"/>
            <a:ext cx="5702059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Empathetic, Dynamic, &amp; Supportive</a:t>
            </a:r>
          </a:p>
          <a:p>
            <a:pPr marL="74295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24 years of blue-chip experience</a:t>
            </a:r>
          </a:p>
          <a:p>
            <a:pPr marL="74295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Corporate trainer &amp; excellent communications</a:t>
            </a:r>
          </a:p>
          <a:p>
            <a:pPr marL="74295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Dynamo of energy, dependable &amp; trusted for the job!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	                                   			            </a:t>
            </a: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– Vish Coosa, Morgan Stanley, U.S.A.</a:t>
            </a:r>
          </a:p>
          <a:p>
            <a:pPr marL="171450" indent="-171450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Thorough Knowledge, Can Make Difficult Concepts in AI Seem Lucid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74295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Worked on multiple Corporate AI projects globally</a:t>
            </a:r>
          </a:p>
          <a:p>
            <a:pPr marL="74295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Elementary thinker, visualizes subject matter through clutter &amp; noise</a:t>
            </a:r>
            <a:endParaRPr lang="en-IN" sz="1200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74295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Improved accuracy of AI models singlehandedly up to 99.8%</a:t>
            </a:r>
          </a:p>
          <a:p>
            <a:pPr marL="74295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Super brain, the best guy to take care of all our AI implementation!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			                                                            </a:t>
            </a: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– Government Client</a:t>
            </a:r>
            <a:endParaRPr lang="en-IN" sz="1000" b="1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</p:txBody>
      </p:sp>
      <p:sp>
        <p:nvSpPr>
          <p:cNvPr id="1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5019" y="6575624"/>
            <a:ext cx="3343275" cy="296664"/>
          </a:xfrm>
        </p:spPr>
        <p:txBody>
          <a:bodyPr/>
          <a:lstStyle/>
          <a:p>
            <a:r>
              <a:rPr lang="en-US" sz="813" b="1" dirty="0">
                <a:latin typeface="Oxygen" panose="02000503000000000000" pitchFamily="2" charset="0"/>
              </a:rPr>
              <a:t>nodiam – Private &amp; Confidential – 2023 © </a:t>
            </a:r>
            <a:endParaRPr lang="en-AU" sz="813" b="1" dirty="0">
              <a:latin typeface="Oxygen" panose="02000503000000000000" pitchFamily="2" charset="0"/>
            </a:endParaRPr>
          </a:p>
        </p:txBody>
      </p:sp>
      <p:sp>
        <p:nvSpPr>
          <p:cNvPr id="18" name="Freeform 17"/>
          <p:cNvSpPr/>
          <p:nvPr/>
        </p:nvSpPr>
        <p:spPr>
          <a:xfrm>
            <a:off x="3657146" y="6658414"/>
            <a:ext cx="119353" cy="119353"/>
          </a:xfrm>
          <a:custGeom>
            <a:avLst/>
            <a:gdLst>
              <a:gd name="connsiteX0" fmla="*/ 1080000 w 2160000"/>
              <a:gd name="connsiteY0" fmla="*/ 0 h 2160000"/>
              <a:gd name="connsiteX1" fmla="*/ 2154424 w 2160000"/>
              <a:gd name="connsiteY1" fmla="*/ 969576 h 2160000"/>
              <a:gd name="connsiteX2" fmla="*/ 2157027 w 2160000"/>
              <a:gd name="connsiteY2" fmla="*/ 1021127 h 2160000"/>
              <a:gd name="connsiteX3" fmla="*/ 2159999 w 2160000"/>
              <a:gd name="connsiteY3" fmla="*/ 1021127 h 2160000"/>
              <a:gd name="connsiteX4" fmla="*/ 2159999 w 2160000"/>
              <a:gd name="connsiteY4" fmla="*/ 1079980 h 2160000"/>
              <a:gd name="connsiteX5" fmla="*/ 2160000 w 2160000"/>
              <a:gd name="connsiteY5" fmla="*/ 1080000 h 2160000"/>
              <a:gd name="connsiteX6" fmla="*/ 2159999 w 2160000"/>
              <a:gd name="connsiteY6" fmla="*/ 1080021 h 2160000"/>
              <a:gd name="connsiteX7" fmla="*/ 2159999 w 2160000"/>
              <a:gd name="connsiteY7" fmla="*/ 1716639 h 2160000"/>
              <a:gd name="connsiteX8" fmla="*/ 2157838 w 2160000"/>
              <a:gd name="connsiteY8" fmla="*/ 1716639 h 2160000"/>
              <a:gd name="connsiteX9" fmla="*/ 2160000 w 2160000"/>
              <a:gd name="connsiteY9" fmla="*/ 1738544 h 2160000"/>
              <a:gd name="connsiteX10" fmla="*/ 1891921 w 2160000"/>
              <a:gd name="connsiteY10" fmla="*/ 2012333 h 2160000"/>
              <a:gd name="connsiteX11" fmla="*/ 1623842 w 2160000"/>
              <a:gd name="connsiteY11" fmla="*/ 1738544 h 2160000"/>
              <a:gd name="connsiteX12" fmla="*/ 1626005 w 2160000"/>
              <a:gd name="connsiteY12" fmla="*/ 1716639 h 2160000"/>
              <a:gd name="connsiteX13" fmla="*/ 1620298 w 2160000"/>
              <a:gd name="connsiteY13" fmla="*/ 1716639 h 2160000"/>
              <a:gd name="connsiteX14" fmla="*/ 1620298 w 2160000"/>
              <a:gd name="connsiteY14" fmla="*/ 1090950 h 2160000"/>
              <a:gd name="connsiteX15" fmla="*/ 1618898 w 2160000"/>
              <a:gd name="connsiteY15" fmla="*/ 1090937 h 2160000"/>
              <a:gd name="connsiteX16" fmla="*/ 1620000 w 2160000"/>
              <a:gd name="connsiteY16" fmla="*/ 1080000 h 2160000"/>
              <a:gd name="connsiteX17" fmla="*/ 1080000 w 2160000"/>
              <a:gd name="connsiteY17" fmla="*/ 540000 h 2160000"/>
              <a:gd name="connsiteX18" fmla="*/ 540000 w 2160000"/>
              <a:gd name="connsiteY18" fmla="*/ 1080000 h 2160000"/>
              <a:gd name="connsiteX19" fmla="*/ 1080000 w 2160000"/>
              <a:gd name="connsiteY19" fmla="*/ 1620000 h 2160000"/>
              <a:gd name="connsiteX20" fmla="*/ 1172144 w 2160000"/>
              <a:gd name="connsiteY20" fmla="*/ 1610711 h 2160000"/>
              <a:gd name="connsiteX21" fmla="*/ 1192722 w 2160000"/>
              <a:gd name="connsiteY21" fmla="*/ 1599542 h 2160000"/>
              <a:gd name="connsiteX22" fmla="*/ 1205334 w 2160000"/>
              <a:gd name="connsiteY22" fmla="*/ 1595627 h 2160000"/>
              <a:gd name="connsiteX23" fmla="*/ 1218649 w 2160000"/>
              <a:gd name="connsiteY23" fmla="*/ 1594482 h 2160000"/>
              <a:gd name="connsiteX24" fmla="*/ 1273176 w 2160000"/>
              <a:gd name="connsiteY24" fmla="*/ 1581875 h 2160000"/>
              <a:gd name="connsiteX25" fmla="*/ 1277433 w 2160000"/>
              <a:gd name="connsiteY25" fmla="*/ 1580379 h 2160000"/>
              <a:gd name="connsiteX26" fmla="*/ 1297818 w 2160000"/>
              <a:gd name="connsiteY26" fmla="*/ 1578324 h 2160000"/>
              <a:gd name="connsiteX27" fmla="*/ 1567818 w 2160000"/>
              <a:gd name="connsiteY27" fmla="*/ 1848324 h 2160000"/>
              <a:gd name="connsiteX28" fmla="*/ 1469563 w 2160000"/>
              <a:gd name="connsiteY28" fmla="*/ 2056669 h 2160000"/>
              <a:gd name="connsiteX29" fmla="*/ 1412948 w 2160000"/>
              <a:gd name="connsiteY29" fmla="*/ 2091019 h 2160000"/>
              <a:gd name="connsiteX30" fmla="*/ 1398272 w 2160000"/>
              <a:gd name="connsiteY30" fmla="*/ 2101498 h 2160000"/>
              <a:gd name="connsiteX31" fmla="*/ 1374464 w 2160000"/>
              <a:gd name="connsiteY31" fmla="*/ 2110955 h 2160000"/>
              <a:gd name="connsiteX32" fmla="*/ 1376211 w 2160000"/>
              <a:gd name="connsiteY32" fmla="*/ 2117860 h 2160000"/>
              <a:gd name="connsiteX33" fmla="*/ 1321962 w 2160000"/>
              <a:gd name="connsiteY33" fmla="*/ 2131809 h 2160000"/>
              <a:gd name="connsiteX34" fmla="*/ 1306247 w 2160000"/>
              <a:gd name="connsiteY34" fmla="*/ 2138051 h 2160000"/>
              <a:gd name="connsiteX35" fmla="*/ 1267530 w 2160000"/>
              <a:gd name="connsiteY35" fmla="*/ 2142656 h 2160000"/>
              <a:gd name="connsiteX36" fmla="*/ 1190424 w 2160000"/>
              <a:gd name="connsiteY36" fmla="*/ 2154424 h 2160000"/>
              <a:gd name="connsiteX37" fmla="*/ 1080000 w 2160000"/>
              <a:gd name="connsiteY37" fmla="*/ 2160000 h 2160000"/>
              <a:gd name="connsiteX38" fmla="*/ 0 w 2160000"/>
              <a:gd name="connsiteY38" fmla="*/ 1080000 h 2160000"/>
              <a:gd name="connsiteX39" fmla="*/ 1080000 w 2160000"/>
              <a:gd name="connsiteY39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160000" h="2160000">
                <a:moveTo>
                  <a:pt x="1080000" y="0"/>
                </a:moveTo>
                <a:cubicBezTo>
                  <a:pt x="1639189" y="0"/>
                  <a:pt x="2099117" y="424979"/>
                  <a:pt x="2154424" y="969576"/>
                </a:cubicBezTo>
                <a:lnTo>
                  <a:pt x="2157027" y="1021127"/>
                </a:lnTo>
                <a:lnTo>
                  <a:pt x="2159999" y="1021127"/>
                </a:lnTo>
                <a:lnTo>
                  <a:pt x="2159999" y="1079980"/>
                </a:lnTo>
                <a:lnTo>
                  <a:pt x="2160000" y="1080000"/>
                </a:lnTo>
                <a:lnTo>
                  <a:pt x="2159999" y="1080021"/>
                </a:lnTo>
                <a:lnTo>
                  <a:pt x="2159999" y="1716639"/>
                </a:lnTo>
                <a:lnTo>
                  <a:pt x="2157838" y="1716639"/>
                </a:lnTo>
                <a:lnTo>
                  <a:pt x="2160000" y="1738544"/>
                </a:lnTo>
                <a:cubicBezTo>
                  <a:pt x="2160000" y="1889753"/>
                  <a:pt x="2039977" y="2012333"/>
                  <a:pt x="1891921" y="2012333"/>
                </a:cubicBezTo>
                <a:cubicBezTo>
                  <a:pt x="1743865" y="2012333"/>
                  <a:pt x="1623842" y="1889753"/>
                  <a:pt x="1623842" y="1738544"/>
                </a:cubicBezTo>
                <a:lnTo>
                  <a:pt x="1626005" y="1716639"/>
                </a:lnTo>
                <a:lnTo>
                  <a:pt x="1620298" y="1716639"/>
                </a:lnTo>
                <a:lnTo>
                  <a:pt x="1620298" y="1090950"/>
                </a:lnTo>
                <a:lnTo>
                  <a:pt x="1618898" y="1090937"/>
                </a:lnTo>
                <a:lnTo>
                  <a:pt x="1620000" y="1080000"/>
                </a:lnTo>
                <a:cubicBezTo>
                  <a:pt x="1620000" y="781766"/>
                  <a:pt x="1378234" y="540000"/>
                  <a:pt x="1080000" y="540000"/>
                </a:cubicBezTo>
                <a:cubicBezTo>
                  <a:pt x="781766" y="540000"/>
                  <a:pt x="540000" y="781766"/>
                  <a:pt x="540000" y="1080000"/>
                </a:cubicBezTo>
                <a:cubicBezTo>
                  <a:pt x="540000" y="1378234"/>
                  <a:pt x="781766" y="1620000"/>
                  <a:pt x="1080000" y="1620000"/>
                </a:cubicBezTo>
                <a:lnTo>
                  <a:pt x="1172144" y="1610711"/>
                </a:lnTo>
                <a:lnTo>
                  <a:pt x="1192722" y="1599542"/>
                </a:lnTo>
                <a:lnTo>
                  <a:pt x="1205334" y="1595627"/>
                </a:lnTo>
                <a:lnTo>
                  <a:pt x="1218649" y="1594482"/>
                </a:lnTo>
                <a:cubicBezTo>
                  <a:pt x="1237851" y="1591023"/>
                  <a:pt x="1256099" y="1586790"/>
                  <a:pt x="1273176" y="1581875"/>
                </a:cubicBezTo>
                <a:lnTo>
                  <a:pt x="1277433" y="1580379"/>
                </a:lnTo>
                <a:lnTo>
                  <a:pt x="1297818" y="1578324"/>
                </a:lnTo>
                <a:cubicBezTo>
                  <a:pt x="1446935" y="1578324"/>
                  <a:pt x="1567818" y="1699207"/>
                  <a:pt x="1567818" y="1848324"/>
                </a:cubicBezTo>
                <a:cubicBezTo>
                  <a:pt x="1567818" y="1932202"/>
                  <a:pt x="1529570" y="2007147"/>
                  <a:pt x="1469563" y="2056669"/>
                </a:cubicBezTo>
                <a:lnTo>
                  <a:pt x="1412948" y="2091019"/>
                </a:lnTo>
                <a:lnTo>
                  <a:pt x="1398272" y="2101498"/>
                </a:lnTo>
                <a:lnTo>
                  <a:pt x="1374464" y="2110955"/>
                </a:lnTo>
                <a:lnTo>
                  <a:pt x="1376211" y="2117860"/>
                </a:lnTo>
                <a:lnTo>
                  <a:pt x="1321962" y="2131809"/>
                </a:lnTo>
                <a:lnTo>
                  <a:pt x="1306247" y="2138051"/>
                </a:lnTo>
                <a:lnTo>
                  <a:pt x="1267530" y="2142656"/>
                </a:lnTo>
                <a:lnTo>
                  <a:pt x="1190424" y="2154424"/>
                </a:lnTo>
                <a:cubicBezTo>
                  <a:pt x="1154118" y="2158111"/>
                  <a:pt x="1117280" y="2160000"/>
                  <a:pt x="1080000" y="2160000"/>
                </a:cubicBezTo>
                <a:cubicBezTo>
                  <a:pt x="483532" y="2160000"/>
                  <a:pt x="0" y="1676468"/>
                  <a:pt x="0" y="1080000"/>
                </a:cubicBezTo>
                <a:cubicBezTo>
                  <a:pt x="0" y="483532"/>
                  <a:pt x="483532" y="0"/>
                  <a:pt x="1080000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atin typeface="Oxygen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03069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1888" y="3981146"/>
            <a:ext cx="2412123" cy="241212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4973" y="6251274"/>
            <a:ext cx="1098112" cy="519455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1609763" y="-5345"/>
            <a:ext cx="71552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3600" b="1" cap="small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defRPr>
            </a:lvl1pPr>
          </a:lstStyle>
          <a:p>
            <a:r>
              <a:rPr lang="en-US" dirty="0"/>
              <a:t>Robotics &amp; IoT Department Head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21404" y="2742423"/>
            <a:ext cx="3569754" cy="1000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Aft>
                <a:spcPts val="600"/>
              </a:spcAft>
            </a:pPr>
            <a:r>
              <a:rPr lang="en-IN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Bappaditya Debsingha</a:t>
            </a:r>
            <a:r>
              <a:rPr lang="en-AU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, IoT Prod Manager</a:t>
            </a:r>
          </a:p>
          <a:p>
            <a:pPr lvl="0"/>
            <a:r>
              <a:rPr lang="en-AU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B.E.(J.U., Mechanical), M.B.A.(XLRI)</a:t>
            </a:r>
          </a:p>
          <a:p>
            <a:r>
              <a:rPr lang="en-IN" sz="1050" u="sng" dirty="0">
                <a:latin typeface="Oxygen" panose="02000503000000000000" pitchFamily="2" charset="0"/>
                <a:hlinkClick r:id="rId5"/>
              </a:rPr>
              <a:t>https://www.youtube.com/c/wisethingz</a:t>
            </a:r>
            <a:endParaRPr lang="en-AU" sz="1050" dirty="0">
              <a:latin typeface="Oxygen" panose="02000503000000000000" pitchFamily="2" charset="0"/>
            </a:endParaRPr>
          </a:p>
          <a:p>
            <a:r>
              <a:rPr lang="en-IN" sz="1050" u="sng" dirty="0">
                <a:latin typeface="Oxygen" panose="02000503000000000000" pitchFamily="2" charset="0"/>
                <a:hlinkClick r:id="rId6"/>
              </a:rPr>
              <a:t>https://www.instagram.com/bappa_wt</a:t>
            </a:r>
            <a:endParaRPr lang="en-AU" sz="1050" dirty="0">
              <a:latin typeface="Oxygen" panose="02000503000000000000" pitchFamily="2" charset="0"/>
            </a:endParaRPr>
          </a:p>
          <a:p>
            <a:r>
              <a:rPr lang="en-IN" sz="1050" u="sng" dirty="0">
                <a:latin typeface="Oxygen" panose="02000503000000000000" pitchFamily="2" charset="0"/>
                <a:hlinkClick r:id="rId7"/>
              </a:rPr>
              <a:t>www.wisethingz.com</a:t>
            </a:r>
            <a:endParaRPr lang="en-AU" sz="1050" dirty="0">
              <a:latin typeface="Oxygen" panose="02000503000000000000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183811" y="910147"/>
            <a:ext cx="5722189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Inspiring Mentor, Innovative &amp; Entrepreneurial</a:t>
            </a:r>
          </a:p>
          <a:p>
            <a:pPr marL="74295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18 years of global experience</a:t>
            </a:r>
          </a:p>
          <a:p>
            <a:pPr marL="74295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Trained hundreds of children &amp; industry professionals</a:t>
            </a:r>
            <a:endParaRPr lang="en-AU" sz="1200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74295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IoT &amp; Robotics workshops at institutions &amp; corporates</a:t>
            </a:r>
          </a:p>
          <a:p>
            <a:pPr marL="171450" indent="-171450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IN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Industry Leading S.M.E. in the fields of</a:t>
            </a:r>
            <a:endParaRPr lang="en-AU" sz="1200" b="1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74295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Aut</a:t>
            </a:r>
            <a:r>
              <a:rPr lang="en-I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onomous machines, automation, sensors &amp; IoT driven BI</a:t>
            </a:r>
          </a:p>
          <a:p>
            <a:pPr marL="74295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Analytics dashboards, Cloud API gateways, integration to mobile apps</a:t>
            </a:r>
          </a:p>
        </p:txBody>
      </p:sp>
      <p:pic>
        <p:nvPicPr>
          <p:cNvPr id="17" name="Picture 16"/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4080" y="795753"/>
            <a:ext cx="1714500" cy="192405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424080" y="777661"/>
            <a:ext cx="1714500" cy="1942142"/>
          </a:xfrm>
          <a:prstGeom prst="rect">
            <a:avLst/>
          </a:prstGeom>
          <a:gradFill>
            <a:gsLst>
              <a:gs pos="70000">
                <a:srgbClr val="FFFFFF"/>
              </a:gs>
              <a:gs pos="62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33447" y="3994474"/>
            <a:ext cx="1738441" cy="238546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34954" y="3867873"/>
            <a:ext cx="2298493" cy="255298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27291" y="3903954"/>
            <a:ext cx="1800170" cy="2679247"/>
          </a:xfrm>
          <a:prstGeom prst="rect">
            <a:avLst/>
          </a:prstGeom>
        </p:spPr>
      </p:pic>
      <p:sp>
        <p:nvSpPr>
          <p:cNvPr id="20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5019" y="6575624"/>
            <a:ext cx="3343275" cy="296664"/>
          </a:xfrm>
        </p:spPr>
        <p:txBody>
          <a:bodyPr/>
          <a:lstStyle/>
          <a:p>
            <a:r>
              <a:rPr lang="en-US" sz="813" b="1" dirty="0">
                <a:latin typeface="Oxygen" panose="02000503000000000000" pitchFamily="2" charset="0"/>
              </a:rPr>
              <a:t>nodiam – Private &amp; Confidential – 2023 © </a:t>
            </a:r>
            <a:endParaRPr lang="en-AU" sz="813" b="1" dirty="0">
              <a:latin typeface="Oxygen" panose="02000503000000000000" pitchFamily="2" charset="0"/>
            </a:endParaRPr>
          </a:p>
        </p:txBody>
      </p:sp>
      <p:sp>
        <p:nvSpPr>
          <p:cNvPr id="21" name="Freeform 20"/>
          <p:cNvSpPr/>
          <p:nvPr/>
        </p:nvSpPr>
        <p:spPr>
          <a:xfrm>
            <a:off x="3657146" y="6658414"/>
            <a:ext cx="119353" cy="119353"/>
          </a:xfrm>
          <a:custGeom>
            <a:avLst/>
            <a:gdLst>
              <a:gd name="connsiteX0" fmla="*/ 1080000 w 2160000"/>
              <a:gd name="connsiteY0" fmla="*/ 0 h 2160000"/>
              <a:gd name="connsiteX1" fmla="*/ 2154424 w 2160000"/>
              <a:gd name="connsiteY1" fmla="*/ 969576 h 2160000"/>
              <a:gd name="connsiteX2" fmla="*/ 2157027 w 2160000"/>
              <a:gd name="connsiteY2" fmla="*/ 1021127 h 2160000"/>
              <a:gd name="connsiteX3" fmla="*/ 2159999 w 2160000"/>
              <a:gd name="connsiteY3" fmla="*/ 1021127 h 2160000"/>
              <a:gd name="connsiteX4" fmla="*/ 2159999 w 2160000"/>
              <a:gd name="connsiteY4" fmla="*/ 1079980 h 2160000"/>
              <a:gd name="connsiteX5" fmla="*/ 2160000 w 2160000"/>
              <a:gd name="connsiteY5" fmla="*/ 1080000 h 2160000"/>
              <a:gd name="connsiteX6" fmla="*/ 2159999 w 2160000"/>
              <a:gd name="connsiteY6" fmla="*/ 1080021 h 2160000"/>
              <a:gd name="connsiteX7" fmla="*/ 2159999 w 2160000"/>
              <a:gd name="connsiteY7" fmla="*/ 1716639 h 2160000"/>
              <a:gd name="connsiteX8" fmla="*/ 2157838 w 2160000"/>
              <a:gd name="connsiteY8" fmla="*/ 1716639 h 2160000"/>
              <a:gd name="connsiteX9" fmla="*/ 2160000 w 2160000"/>
              <a:gd name="connsiteY9" fmla="*/ 1738544 h 2160000"/>
              <a:gd name="connsiteX10" fmla="*/ 1891921 w 2160000"/>
              <a:gd name="connsiteY10" fmla="*/ 2012333 h 2160000"/>
              <a:gd name="connsiteX11" fmla="*/ 1623842 w 2160000"/>
              <a:gd name="connsiteY11" fmla="*/ 1738544 h 2160000"/>
              <a:gd name="connsiteX12" fmla="*/ 1626005 w 2160000"/>
              <a:gd name="connsiteY12" fmla="*/ 1716639 h 2160000"/>
              <a:gd name="connsiteX13" fmla="*/ 1620298 w 2160000"/>
              <a:gd name="connsiteY13" fmla="*/ 1716639 h 2160000"/>
              <a:gd name="connsiteX14" fmla="*/ 1620298 w 2160000"/>
              <a:gd name="connsiteY14" fmla="*/ 1090950 h 2160000"/>
              <a:gd name="connsiteX15" fmla="*/ 1618898 w 2160000"/>
              <a:gd name="connsiteY15" fmla="*/ 1090937 h 2160000"/>
              <a:gd name="connsiteX16" fmla="*/ 1620000 w 2160000"/>
              <a:gd name="connsiteY16" fmla="*/ 1080000 h 2160000"/>
              <a:gd name="connsiteX17" fmla="*/ 1080000 w 2160000"/>
              <a:gd name="connsiteY17" fmla="*/ 540000 h 2160000"/>
              <a:gd name="connsiteX18" fmla="*/ 540000 w 2160000"/>
              <a:gd name="connsiteY18" fmla="*/ 1080000 h 2160000"/>
              <a:gd name="connsiteX19" fmla="*/ 1080000 w 2160000"/>
              <a:gd name="connsiteY19" fmla="*/ 1620000 h 2160000"/>
              <a:gd name="connsiteX20" fmla="*/ 1172144 w 2160000"/>
              <a:gd name="connsiteY20" fmla="*/ 1610711 h 2160000"/>
              <a:gd name="connsiteX21" fmla="*/ 1192722 w 2160000"/>
              <a:gd name="connsiteY21" fmla="*/ 1599542 h 2160000"/>
              <a:gd name="connsiteX22" fmla="*/ 1205334 w 2160000"/>
              <a:gd name="connsiteY22" fmla="*/ 1595627 h 2160000"/>
              <a:gd name="connsiteX23" fmla="*/ 1218649 w 2160000"/>
              <a:gd name="connsiteY23" fmla="*/ 1594482 h 2160000"/>
              <a:gd name="connsiteX24" fmla="*/ 1273176 w 2160000"/>
              <a:gd name="connsiteY24" fmla="*/ 1581875 h 2160000"/>
              <a:gd name="connsiteX25" fmla="*/ 1277433 w 2160000"/>
              <a:gd name="connsiteY25" fmla="*/ 1580379 h 2160000"/>
              <a:gd name="connsiteX26" fmla="*/ 1297818 w 2160000"/>
              <a:gd name="connsiteY26" fmla="*/ 1578324 h 2160000"/>
              <a:gd name="connsiteX27" fmla="*/ 1567818 w 2160000"/>
              <a:gd name="connsiteY27" fmla="*/ 1848324 h 2160000"/>
              <a:gd name="connsiteX28" fmla="*/ 1469563 w 2160000"/>
              <a:gd name="connsiteY28" fmla="*/ 2056669 h 2160000"/>
              <a:gd name="connsiteX29" fmla="*/ 1412948 w 2160000"/>
              <a:gd name="connsiteY29" fmla="*/ 2091019 h 2160000"/>
              <a:gd name="connsiteX30" fmla="*/ 1398272 w 2160000"/>
              <a:gd name="connsiteY30" fmla="*/ 2101498 h 2160000"/>
              <a:gd name="connsiteX31" fmla="*/ 1374464 w 2160000"/>
              <a:gd name="connsiteY31" fmla="*/ 2110955 h 2160000"/>
              <a:gd name="connsiteX32" fmla="*/ 1376211 w 2160000"/>
              <a:gd name="connsiteY32" fmla="*/ 2117860 h 2160000"/>
              <a:gd name="connsiteX33" fmla="*/ 1321962 w 2160000"/>
              <a:gd name="connsiteY33" fmla="*/ 2131809 h 2160000"/>
              <a:gd name="connsiteX34" fmla="*/ 1306247 w 2160000"/>
              <a:gd name="connsiteY34" fmla="*/ 2138051 h 2160000"/>
              <a:gd name="connsiteX35" fmla="*/ 1267530 w 2160000"/>
              <a:gd name="connsiteY35" fmla="*/ 2142656 h 2160000"/>
              <a:gd name="connsiteX36" fmla="*/ 1190424 w 2160000"/>
              <a:gd name="connsiteY36" fmla="*/ 2154424 h 2160000"/>
              <a:gd name="connsiteX37" fmla="*/ 1080000 w 2160000"/>
              <a:gd name="connsiteY37" fmla="*/ 2160000 h 2160000"/>
              <a:gd name="connsiteX38" fmla="*/ 0 w 2160000"/>
              <a:gd name="connsiteY38" fmla="*/ 1080000 h 2160000"/>
              <a:gd name="connsiteX39" fmla="*/ 1080000 w 2160000"/>
              <a:gd name="connsiteY39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160000" h="2160000">
                <a:moveTo>
                  <a:pt x="1080000" y="0"/>
                </a:moveTo>
                <a:cubicBezTo>
                  <a:pt x="1639189" y="0"/>
                  <a:pt x="2099117" y="424979"/>
                  <a:pt x="2154424" y="969576"/>
                </a:cubicBezTo>
                <a:lnTo>
                  <a:pt x="2157027" y="1021127"/>
                </a:lnTo>
                <a:lnTo>
                  <a:pt x="2159999" y="1021127"/>
                </a:lnTo>
                <a:lnTo>
                  <a:pt x="2159999" y="1079980"/>
                </a:lnTo>
                <a:lnTo>
                  <a:pt x="2160000" y="1080000"/>
                </a:lnTo>
                <a:lnTo>
                  <a:pt x="2159999" y="1080021"/>
                </a:lnTo>
                <a:lnTo>
                  <a:pt x="2159999" y="1716639"/>
                </a:lnTo>
                <a:lnTo>
                  <a:pt x="2157838" y="1716639"/>
                </a:lnTo>
                <a:lnTo>
                  <a:pt x="2160000" y="1738544"/>
                </a:lnTo>
                <a:cubicBezTo>
                  <a:pt x="2160000" y="1889753"/>
                  <a:pt x="2039977" y="2012333"/>
                  <a:pt x="1891921" y="2012333"/>
                </a:cubicBezTo>
                <a:cubicBezTo>
                  <a:pt x="1743865" y="2012333"/>
                  <a:pt x="1623842" y="1889753"/>
                  <a:pt x="1623842" y="1738544"/>
                </a:cubicBezTo>
                <a:lnTo>
                  <a:pt x="1626005" y="1716639"/>
                </a:lnTo>
                <a:lnTo>
                  <a:pt x="1620298" y="1716639"/>
                </a:lnTo>
                <a:lnTo>
                  <a:pt x="1620298" y="1090950"/>
                </a:lnTo>
                <a:lnTo>
                  <a:pt x="1618898" y="1090937"/>
                </a:lnTo>
                <a:lnTo>
                  <a:pt x="1620000" y="1080000"/>
                </a:lnTo>
                <a:cubicBezTo>
                  <a:pt x="1620000" y="781766"/>
                  <a:pt x="1378234" y="540000"/>
                  <a:pt x="1080000" y="540000"/>
                </a:cubicBezTo>
                <a:cubicBezTo>
                  <a:pt x="781766" y="540000"/>
                  <a:pt x="540000" y="781766"/>
                  <a:pt x="540000" y="1080000"/>
                </a:cubicBezTo>
                <a:cubicBezTo>
                  <a:pt x="540000" y="1378234"/>
                  <a:pt x="781766" y="1620000"/>
                  <a:pt x="1080000" y="1620000"/>
                </a:cubicBezTo>
                <a:lnTo>
                  <a:pt x="1172144" y="1610711"/>
                </a:lnTo>
                <a:lnTo>
                  <a:pt x="1192722" y="1599542"/>
                </a:lnTo>
                <a:lnTo>
                  <a:pt x="1205334" y="1595627"/>
                </a:lnTo>
                <a:lnTo>
                  <a:pt x="1218649" y="1594482"/>
                </a:lnTo>
                <a:cubicBezTo>
                  <a:pt x="1237851" y="1591023"/>
                  <a:pt x="1256099" y="1586790"/>
                  <a:pt x="1273176" y="1581875"/>
                </a:cubicBezTo>
                <a:lnTo>
                  <a:pt x="1277433" y="1580379"/>
                </a:lnTo>
                <a:lnTo>
                  <a:pt x="1297818" y="1578324"/>
                </a:lnTo>
                <a:cubicBezTo>
                  <a:pt x="1446935" y="1578324"/>
                  <a:pt x="1567818" y="1699207"/>
                  <a:pt x="1567818" y="1848324"/>
                </a:cubicBezTo>
                <a:cubicBezTo>
                  <a:pt x="1567818" y="1932202"/>
                  <a:pt x="1529570" y="2007147"/>
                  <a:pt x="1469563" y="2056669"/>
                </a:cubicBezTo>
                <a:lnTo>
                  <a:pt x="1412948" y="2091019"/>
                </a:lnTo>
                <a:lnTo>
                  <a:pt x="1398272" y="2101498"/>
                </a:lnTo>
                <a:lnTo>
                  <a:pt x="1374464" y="2110955"/>
                </a:lnTo>
                <a:lnTo>
                  <a:pt x="1376211" y="2117860"/>
                </a:lnTo>
                <a:lnTo>
                  <a:pt x="1321962" y="2131809"/>
                </a:lnTo>
                <a:lnTo>
                  <a:pt x="1306247" y="2138051"/>
                </a:lnTo>
                <a:lnTo>
                  <a:pt x="1267530" y="2142656"/>
                </a:lnTo>
                <a:lnTo>
                  <a:pt x="1190424" y="2154424"/>
                </a:lnTo>
                <a:cubicBezTo>
                  <a:pt x="1154118" y="2158111"/>
                  <a:pt x="1117280" y="2160000"/>
                  <a:pt x="1080000" y="2160000"/>
                </a:cubicBezTo>
                <a:cubicBezTo>
                  <a:pt x="483532" y="2160000"/>
                  <a:pt x="0" y="1676468"/>
                  <a:pt x="0" y="1080000"/>
                </a:cubicBezTo>
                <a:cubicBezTo>
                  <a:pt x="0" y="483532"/>
                  <a:pt x="483532" y="0"/>
                  <a:pt x="1080000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atin typeface="Oxygen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30140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D7777DC-2B4A-B21E-E032-D73BAD11E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A3FD6-5CAE-4969-9534-D6FE8E561A66}" type="slidenum">
              <a:rPr lang="en-AU" smtClean="0"/>
              <a:t>8</a:t>
            </a:fld>
            <a:endParaRPr lang="en-A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842C48-D7F6-5FF0-12C6-1E7700600270}"/>
              </a:ext>
            </a:extLst>
          </p:cNvPr>
          <p:cNvSpPr txBox="1"/>
          <p:nvPr/>
        </p:nvSpPr>
        <p:spPr>
          <a:xfrm>
            <a:off x="772884" y="3012528"/>
            <a:ext cx="836022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 hours of Workshop and 1 Hour orientation</a:t>
            </a:r>
          </a:p>
          <a:p>
            <a:pPr algn="ctr"/>
            <a:r>
              <a:rPr lang="en-US" dirty="0"/>
              <a:t>your facility if &gt; 50 Students</a:t>
            </a:r>
          </a:p>
          <a:p>
            <a:pPr algn="ctr"/>
            <a:r>
              <a:rPr lang="en-US" dirty="0"/>
              <a:t>at Anodiam conference Hall if &lt; 50 students</a:t>
            </a:r>
          </a:p>
          <a:p>
            <a:pPr algn="ctr"/>
            <a:r>
              <a:rPr lang="en-US" dirty="0"/>
              <a:t>Online Webinar if &lt; 10 students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All Teachers and Guardians are welcome</a:t>
            </a:r>
          </a:p>
          <a:p>
            <a:pPr algn="ctr"/>
            <a:r>
              <a:rPr lang="en-US" dirty="0"/>
              <a:t>Grab before it’s gone!</a:t>
            </a:r>
            <a:endParaRPr lang="en-IN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F2DBDD0-18B1-2D04-4F20-BB7C0AEB73D5}"/>
              </a:ext>
            </a:extLst>
          </p:cNvPr>
          <p:cNvSpPr/>
          <p:nvPr/>
        </p:nvSpPr>
        <p:spPr>
          <a:xfrm>
            <a:off x="1738015" y="1166527"/>
            <a:ext cx="642996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Oxygen" panose="02000503000000000000" pitchFamily="2" charset="0"/>
              </a:rPr>
              <a:t>ABSOLUTELY FREE!</a:t>
            </a:r>
          </a:p>
        </p:txBody>
      </p:sp>
    </p:spTree>
    <p:extLst>
      <p:ext uri="{BB962C8B-B14F-4D97-AF65-F5344CB8AC3E}">
        <p14:creationId xmlns:p14="http://schemas.microsoft.com/office/powerpoint/2010/main" val="15014853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6147</TotalTime>
  <Words>657</Words>
  <Application>Microsoft Office PowerPoint</Application>
  <PresentationFormat>A4 Paper (210x297 mm)</PresentationFormat>
  <Paragraphs>115</Paragraphs>
  <Slides>8</Slides>
  <Notes>6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Arial</vt:lpstr>
      <vt:lpstr>Calibri</vt:lpstr>
      <vt:lpstr>Calibri Light</vt:lpstr>
      <vt:lpstr>Oxygen</vt:lpstr>
      <vt:lpstr>Wingdings</vt:lpstr>
      <vt:lpstr>Office Theme</vt:lpstr>
      <vt:lpstr>Acrobat Document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account</dc:creator>
  <cp:lastModifiedBy>Debashish Nath</cp:lastModifiedBy>
  <cp:revision>356</cp:revision>
  <dcterms:created xsi:type="dcterms:W3CDTF">2023-06-17T16:41:07Z</dcterms:created>
  <dcterms:modified xsi:type="dcterms:W3CDTF">2024-01-04T06:37:15Z</dcterms:modified>
</cp:coreProperties>
</file>